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70" r:id="rId3"/>
    <p:sldId id="264" r:id="rId4"/>
    <p:sldId id="272" r:id="rId5"/>
    <p:sldId id="275" r:id="rId6"/>
    <p:sldId id="265" r:id="rId7"/>
    <p:sldId id="278" r:id="rId8"/>
    <p:sldId id="285" r:id="rId9"/>
    <p:sldId id="281" r:id="rId10"/>
    <p:sldId id="273" r:id="rId11"/>
    <p:sldId id="288" r:id="rId12"/>
    <p:sldId id="289" r:id="rId13"/>
    <p:sldId id="269" r:id="rId14"/>
    <p:sldId id="300" r:id="rId1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0CABE"/>
    <a:srgbClr val="9B9C95"/>
    <a:srgbClr val="F87374"/>
    <a:srgbClr val="DDDDDD"/>
    <a:srgbClr val="7BA693"/>
    <a:srgbClr val="F75758"/>
    <a:srgbClr val="565751"/>
    <a:srgbClr val="EBC5C3"/>
    <a:srgbClr val="FA9293"/>
    <a:srgbClr val="6691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950" y="76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handoutMaster" Target="handoutMasters/handoutMaster1.xml"/><Relationship Id="rId16" Type="http://schemas.openxmlformats.org/officeDocument/2006/relationships/notesMaster" Target="notesMasters/notesMaster1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2649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z="1200" smtClean="0">
                <a:sym typeface="+mn-ea"/>
              </a:rPr>
              <a:t>Click to edit Master text style</a:t>
            </a:r>
            <a:endParaRPr lang="zh-CN" altLang="en-US" sz="1200" smtClean="0"/>
          </a:p>
          <a:p>
            <a:pPr lvl="1"/>
            <a:r>
              <a:rPr lang="zh-CN" altLang="en-US" sz="1200" smtClean="0">
                <a:sym typeface="+mn-ea"/>
              </a:rPr>
              <a:t>Second level</a:t>
            </a:r>
            <a:endParaRPr lang="zh-CN" altLang="en-US" sz="1200" smtClean="0"/>
          </a:p>
          <a:p>
            <a:pPr lvl="2"/>
            <a:r>
              <a:rPr lang="zh-CN" altLang="en-US" sz="1200" smtClean="0">
                <a:sym typeface="+mn-ea"/>
              </a:rPr>
              <a:t>Third level</a:t>
            </a:r>
            <a:endParaRPr lang="zh-CN" altLang="en-US" sz="1200" smtClean="0"/>
          </a:p>
          <a:p>
            <a:pPr lvl="3"/>
            <a:r>
              <a:rPr lang="zh-CN" altLang="en-US" sz="1200" smtClean="0">
                <a:sym typeface="+mn-ea"/>
              </a:rPr>
              <a:t>Fourth level</a:t>
            </a:r>
            <a:endParaRPr lang="zh-CN" altLang="en-US" sz="1200" smtClean="0"/>
          </a:p>
          <a:p>
            <a:pPr lvl="4"/>
            <a:r>
              <a:rPr lang="zh-CN" altLang="en-US" sz="1200" smtClean="0">
                <a:sym typeface="+mn-ea"/>
              </a:rPr>
              <a:t>Fifth level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661160" y="365125"/>
            <a:ext cx="8869680" cy="671195"/>
          </a:xfrm>
        </p:spPr>
        <p:txBody>
          <a:bodyPr/>
          <a:lstStyle>
            <a:lvl1pPr algn="ctr">
              <a:defRPr b="1">
                <a:solidFill>
                  <a:srgbClr val="332D2D"/>
                </a:solidFill>
              </a:defRPr>
            </a:lvl1pPr>
          </a:lstStyle>
          <a:p>
            <a:r>
              <a:rPr lang="zh-CN" altLang="en-US" smtClean="0"/>
              <a:t>Click to edit Master title style</a:t>
            </a:r>
            <a:endParaRPr lang="zh-CN" altLang="en-US" smtClean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11BBB-1695-42D8-9491-D28DC7CFDEA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6532C-EE3F-40F0-86BE-983BA5E621D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Click to edit Master title style</a:t>
            </a:r>
            <a:endParaRPr lang="zh-CN" altLang="en-US" smtClean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Click to edit Master text style</a:t>
            </a:r>
            <a:endParaRPr lang="zh-CN" altLang="en-US" smtClean="0"/>
          </a:p>
          <a:p>
            <a:pPr lvl="1"/>
            <a:r>
              <a:rPr lang="zh-CN" altLang="en-US" smtClean="0"/>
              <a:t>Second level</a:t>
            </a:r>
            <a:endParaRPr lang="zh-CN" altLang="en-US" smtClean="0"/>
          </a:p>
          <a:p>
            <a:pPr lvl="2"/>
            <a:r>
              <a:rPr lang="zh-CN" altLang="en-US" smtClean="0"/>
              <a:t>Third level</a:t>
            </a:r>
            <a:endParaRPr lang="zh-CN" altLang="en-US" smtClean="0"/>
          </a:p>
          <a:p>
            <a:pPr lvl="3"/>
            <a:r>
              <a:rPr lang="zh-CN" altLang="en-US" smtClean="0"/>
              <a:t>Fourth level</a:t>
            </a:r>
            <a:endParaRPr lang="zh-CN" altLang="en-US" smtClean="0"/>
          </a:p>
          <a:p>
            <a:pPr lvl="4"/>
            <a:r>
              <a:rPr lang="zh-CN" altLang="en-US" smtClean="0"/>
              <a:t>Fifth level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711BBB-1695-42D8-9491-D28DC7CFDEA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E6532C-EE3F-40F0-86BE-983BA5E621D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hemeOverride" Target="../theme/themeOverride1.xml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hemeOverride" Target="../theme/themeOverride6.xml"/><Relationship Id="rId1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hemeOverride" Target="../theme/themeOverride7.xml"/><Relationship Id="rId1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hemeOverride" Target="../theme/themeOverride2.xml"/><Relationship Id="rId1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hemeOverride" Target="../theme/themeOverride3.xml"/><Relationship Id="rId1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hemeOverride" Target="../theme/themeOverride4.xml"/><Relationship Id="rId1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hemeOverride" Target="../theme/themeOverride5.xml"/><Relationship Id="rId1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1039985" y="4023361"/>
            <a:ext cx="10112030" cy="2334895"/>
            <a:chOff x="583679" y="1752601"/>
            <a:chExt cx="10112030" cy="2334895"/>
          </a:xfrm>
        </p:grpSpPr>
        <p:sp>
          <p:nvSpPr>
            <p:cNvPr id="3" name="文本框 2"/>
            <p:cNvSpPr txBox="1"/>
            <p:nvPr/>
          </p:nvSpPr>
          <p:spPr>
            <a:xfrm>
              <a:off x="583679" y="2287350"/>
              <a:ext cx="10112030" cy="76835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altLang="en-US" sz="4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Računalništvo na Irskem</a:t>
              </a:r>
              <a:endParaRPr lang="en-GB" altLang="en-US" sz="4400" b="1" dirty="0" smtClean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" name="Text Placeholder 24"/>
            <p:cNvSpPr txBox="1"/>
            <p:nvPr/>
          </p:nvSpPr>
          <p:spPr>
            <a:xfrm>
              <a:off x="7033374" y="3090546"/>
              <a:ext cx="3662045" cy="996950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GB" altLang="en-US" sz="1400" b="1" dirty="0">
                  <a:solidFill>
                    <a:schemeClr val="bg1">
                      <a:lumMod val="50000"/>
                    </a:schemeClr>
                  </a:solidFill>
                </a:rPr>
                <a:t>Jure Željko</a:t>
              </a:r>
              <a:endParaRPr lang="en-GB" altLang="en-US" sz="1400" b="1" dirty="0">
                <a:solidFill>
                  <a:schemeClr val="bg1">
                    <a:lumMod val="50000"/>
                  </a:schemeClr>
                </a:solidFill>
              </a:endParaRPr>
            </a:p>
            <a:p>
              <a:pPr marL="0" indent="0" algn="ctr">
                <a:buNone/>
              </a:pPr>
              <a:r>
                <a:rPr lang="en-GB" altLang="en-US" sz="1400" b="1" dirty="0">
                  <a:solidFill>
                    <a:schemeClr val="bg1">
                      <a:lumMod val="50000"/>
                    </a:schemeClr>
                  </a:solidFill>
                  <a:latin typeface="Cambria" panose="02040503050406030204" charset="0"/>
                  <a:cs typeface="Cambria" panose="02040503050406030204" charset="0"/>
                </a:rPr>
                <a:t>UL Pedagoška fakulteta</a:t>
              </a:r>
              <a:endParaRPr lang="en-GB" altLang="en-US" sz="1400" b="1" dirty="0">
                <a:solidFill>
                  <a:schemeClr val="bg1">
                    <a:lumMod val="50000"/>
                  </a:schemeClr>
                </a:solidFill>
                <a:latin typeface="Cambria" panose="02040503050406030204" charset="0"/>
                <a:cs typeface="Cambria" panose="02040503050406030204" charset="0"/>
              </a:endParaRPr>
            </a:p>
            <a:p>
              <a:pPr marL="0" indent="0" algn="ctr">
                <a:buNone/>
              </a:pPr>
              <a:r>
                <a:rPr lang="en-GB" altLang="en-US" sz="1400" b="1" dirty="0">
                  <a:solidFill>
                    <a:schemeClr val="bg1">
                      <a:lumMod val="50000"/>
                    </a:schemeClr>
                  </a:solidFill>
                  <a:latin typeface="Cambria" panose="02040503050406030204" charset="0"/>
                  <a:cs typeface="Cambria" panose="02040503050406030204" charset="0"/>
                </a:rPr>
                <a:t>Marec 2024</a:t>
              </a:r>
              <a:endParaRPr lang="en-GB" altLang="en-US" sz="1400" b="1" dirty="0">
                <a:solidFill>
                  <a:schemeClr val="bg1">
                    <a:lumMod val="50000"/>
                  </a:schemeClr>
                </a:solidFill>
                <a:latin typeface="Cambria" panose="02040503050406030204" charset="0"/>
                <a:cs typeface="Cambria" panose="02040503050406030204" charset="0"/>
              </a:endParaRPr>
            </a:p>
          </p:txBody>
        </p:sp>
        <p:sp>
          <p:nvSpPr>
            <p:cNvPr id="5" name="圆角矩形 4"/>
            <p:cNvSpPr/>
            <p:nvPr/>
          </p:nvSpPr>
          <p:spPr>
            <a:xfrm>
              <a:off x="3353549" y="1752601"/>
              <a:ext cx="4572000" cy="499745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altLang="zh-CN" sz="2000" b="1" dirty="0" smtClean="0">
                  <a:solidFill>
                    <a:schemeClr val="bg1"/>
                  </a:solidFill>
                </a:rPr>
                <a:t>IKT za poučevanje računalništva </a:t>
              </a:r>
              <a:endParaRPr lang="en-GB" altLang="zh-CN" sz="2000" b="1" dirty="0" smtClean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altLang="id-ID" b="1" dirty="0" smtClean="0"/>
              <a:t>Primerjava</a:t>
            </a:r>
            <a:endParaRPr lang="en-GB" altLang="id-ID" b="1" dirty="0" smtClean="0"/>
          </a:p>
        </p:txBody>
      </p:sp>
      <p:grpSp>
        <p:nvGrpSpPr>
          <p:cNvPr id="3" name="Group 2"/>
          <p:cNvGrpSpPr/>
          <p:nvPr/>
        </p:nvGrpSpPr>
        <p:grpSpPr>
          <a:xfrm>
            <a:off x="1769954" y="1923305"/>
            <a:ext cx="373649" cy="1643097"/>
            <a:chOff x="1769954" y="1923305"/>
            <a:chExt cx="373649" cy="1643097"/>
          </a:xfrm>
        </p:grpSpPr>
        <p:sp>
          <p:nvSpPr>
            <p:cNvPr id="4" name="Rectangle 3"/>
            <p:cNvSpPr/>
            <p:nvPr/>
          </p:nvSpPr>
          <p:spPr>
            <a:xfrm>
              <a:off x="1769954" y="1923305"/>
              <a:ext cx="373649" cy="11176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5" name="Rectangle 4"/>
            <p:cNvSpPr/>
            <p:nvPr/>
          </p:nvSpPr>
          <p:spPr>
            <a:xfrm>
              <a:off x="1769954" y="2093453"/>
              <a:ext cx="373649" cy="11176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1769954" y="2263600"/>
              <a:ext cx="373649" cy="111769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769954" y="2433748"/>
              <a:ext cx="373649" cy="11176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1769954" y="2603896"/>
              <a:ext cx="373649" cy="11176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769954" y="2774044"/>
              <a:ext cx="373649" cy="11176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769954" y="2944191"/>
              <a:ext cx="373649" cy="11176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769954" y="3114339"/>
              <a:ext cx="373649" cy="11176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769954" y="3284487"/>
              <a:ext cx="373649" cy="11176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769954" y="3454633"/>
              <a:ext cx="373649" cy="11176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2397201" y="1923305"/>
            <a:ext cx="373649" cy="1643097"/>
            <a:chOff x="2397201" y="1923305"/>
            <a:chExt cx="373649" cy="1643097"/>
          </a:xfrm>
        </p:grpSpPr>
        <p:sp>
          <p:nvSpPr>
            <p:cNvPr id="15" name="Rectangle 14"/>
            <p:cNvSpPr/>
            <p:nvPr/>
          </p:nvSpPr>
          <p:spPr>
            <a:xfrm>
              <a:off x="2397201" y="1923305"/>
              <a:ext cx="373649" cy="11176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397201" y="2093453"/>
              <a:ext cx="373649" cy="11176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2397201" y="2263600"/>
              <a:ext cx="373649" cy="11176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2397201" y="2433748"/>
              <a:ext cx="373649" cy="11176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2397201" y="2603896"/>
              <a:ext cx="373649" cy="111769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2397201" y="2774044"/>
              <a:ext cx="373649" cy="111769"/>
            </a:xfrm>
            <a:prstGeom prst="rect">
              <a:avLst/>
            </a:prstGeom>
            <a:solidFill>
              <a:srgbClr val="7BA6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2397201" y="2944191"/>
              <a:ext cx="373649" cy="111769"/>
            </a:xfrm>
            <a:prstGeom prst="rect">
              <a:avLst/>
            </a:prstGeom>
            <a:solidFill>
              <a:srgbClr val="7BA6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2397201" y="3114339"/>
              <a:ext cx="373649" cy="111769"/>
            </a:xfrm>
            <a:prstGeom prst="rect">
              <a:avLst/>
            </a:prstGeom>
            <a:solidFill>
              <a:srgbClr val="7BA6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2397201" y="3284487"/>
              <a:ext cx="373649" cy="11176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2397201" y="3454633"/>
              <a:ext cx="373649" cy="11176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3033122" y="1923305"/>
            <a:ext cx="373649" cy="1643097"/>
            <a:chOff x="3033122" y="1923305"/>
            <a:chExt cx="373649" cy="1643097"/>
          </a:xfrm>
        </p:grpSpPr>
        <p:sp>
          <p:nvSpPr>
            <p:cNvPr id="26" name="Rectangle 25"/>
            <p:cNvSpPr/>
            <p:nvPr/>
          </p:nvSpPr>
          <p:spPr>
            <a:xfrm>
              <a:off x="3033122" y="1923305"/>
              <a:ext cx="373649" cy="11176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3033122" y="2093453"/>
              <a:ext cx="373649" cy="11176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3033122" y="2263600"/>
              <a:ext cx="373649" cy="11176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3033122" y="2433748"/>
              <a:ext cx="373649" cy="11176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3033122" y="2603896"/>
              <a:ext cx="373649" cy="11176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3033122" y="2774044"/>
              <a:ext cx="373649" cy="11176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3033122" y="2944191"/>
              <a:ext cx="373649" cy="11176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3033122" y="3114339"/>
              <a:ext cx="373649" cy="11176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3033122" y="3284487"/>
              <a:ext cx="373649" cy="11176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3033122" y="3454633"/>
              <a:ext cx="373649" cy="11176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3660369" y="1923305"/>
            <a:ext cx="373649" cy="1643097"/>
            <a:chOff x="3660369" y="1923305"/>
            <a:chExt cx="373649" cy="1643097"/>
          </a:xfrm>
        </p:grpSpPr>
        <p:sp>
          <p:nvSpPr>
            <p:cNvPr id="37" name="Rectangle 36"/>
            <p:cNvSpPr/>
            <p:nvPr/>
          </p:nvSpPr>
          <p:spPr>
            <a:xfrm>
              <a:off x="3660369" y="1923305"/>
              <a:ext cx="373649" cy="11176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3660369" y="2093453"/>
              <a:ext cx="373649" cy="111769"/>
            </a:xfrm>
            <a:prstGeom prst="rect">
              <a:avLst/>
            </a:prstGeom>
            <a:solidFill>
              <a:srgbClr val="F873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3660369" y="2263600"/>
              <a:ext cx="373649" cy="111769"/>
            </a:xfrm>
            <a:prstGeom prst="rect">
              <a:avLst/>
            </a:prstGeom>
            <a:solidFill>
              <a:srgbClr val="F873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3660369" y="2433748"/>
              <a:ext cx="373649" cy="11176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3660369" y="2603896"/>
              <a:ext cx="373649" cy="11176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3660369" y="2774044"/>
              <a:ext cx="373649" cy="11176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3660369" y="2944191"/>
              <a:ext cx="373649" cy="11176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3660369" y="3114339"/>
              <a:ext cx="373649" cy="11176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3660369" y="3284487"/>
              <a:ext cx="373649" cy="11176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3660369" y="3454633"/>
              <a:ext cx="373649" cy="11176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4939774" y="1923305"/>
            <a:ext cx="373649" cy="1643097"/>
            <a:chOff x="4939774" y="1923305"/>
            <a:chExt cx="373649" cy="1643097"/>
          </a:xfrm>
        </p:grpSpPr>
        <p:sp>
          <p:nvSpPr>
            <p:cNvPr id="48" name="Rectangle 47"/>
            <p:cNvSpPr/>
            <p:nvPr/>
          </p:nvSpPr>
          <p:spPr>
            <a:xfrm>
              <a:off x="4939774" y="1923305"/>
              <a:ext cx="373649" cy="11176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4939774" y="2093453"/>
              <a:ext cx="373649" cy="11176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4939774" y="2263600"/>
              <a:ext cx="373649" cy="11176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4939774" y="2433748"/>
              <a:ext cx="373649" cy="11176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4939774" y="2603896"/>
              <a:ext cx="373649" cy="111769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4939774" y="2774044"/>
              <a:ext cx="373649" cy="11176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4939774" y="2944191"/>
              <a:ext cx="373649" cy="11176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4939774" y="3114339"/>
              <a:ext cx="373649" cy="11176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4939774" y="3284487"/>
              <a:ext cx="373649" cy="11176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4939774" y="3454633"/>
              <a:ext cx="373649" cy="11176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5567021" y="1923305"/>
            <a:ext cx="373649" cy="1643097"/>
            <a:chOff x="5567021" y="1923305"/>
            <a:chExt cx="373649" cy="1643097"/>
          </a:xfrm>
        </p:grpSpPr>
        <p:sp>
          <p:nvSpPr>
            <p:cNvPr id="59" name="Rectangle 58"/>
            <p:cNvSpPr/>
            <p:nvPr/>
          </p:nvSpPr>
          <p:spPr>
            <a:xfrm>
              <a:off x="5567021" y="1923305"/>
              <a:ext cx="373649" cy="11176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5567021" y="2093453"/>
              <a:ext cx="373649" cy="11176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61" name="Rectangle 60"/>
            <p:cNvSpPr/>
            <p:nvPr/>
          </p:nvSpPr>
          <p:spPr>
            <a:xfrm>
              <a:off x="5567021" y="2263600"/>
              <a:ext cx="373649" cy="111769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62" name="Rectangle 61"/>
            <p:cNvSpPr/>
            <p:nvPr/>
          </p:nvSpPr>
          <p:spPr>
            <a:xfrm>
              <a:off x="5567021" y="2433748"/>
              <a:ext cx="373649" cy="111769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63" name="Rectangle 62"/>
            <p:cNvSpPr/>
            <p:nvPr/>
          </p:nvSpPr>
          <p:spPr>
            <a:xfrm>
              <a:off x="5567021" y="2603896"/>
              <a:ext cx="373649" cy="111769"/>
            </a:xfrm>
            <a:prstGeom prst="rect">
              <a:avLst/>
            </a:prstGeom>
            <a:solidFill>
              <a:srgbClr val="7BA6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64" name="Rectangle 63"/>
            <p:cNvSpPr/>
            <p:nvPr/>
          </p:nvSpPr>
          <p:spPr>
            <a:xfrm>
              <a:off x="5567021" y="2774044"/>
              <a:ext cx="373649" cy="111769"/>
            </a:xfrm>
            <a:prstGeom prst="rect">
              <a:avLst/>
            </a:prstGeom>
            <a:solidFill>
              <a:srgbClr val="7BA6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65" name="Rectangle 64"/>
            <p:cNvSpPr/>
            <p:nvPr/>
          </p:nvSpPr>
          <p:spPr>
            <a:xfrm>
              <a:off x="5567021" y="2944191"/>
              <a:ext cx="373649" cy="111769"/>
            </a:xfrm>
            <a:prstGeom prst="rect">
              <a:avLst/>
            </a:prstGeom>
            <a:solidFill>
              <a:srgbClr val="7BA6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5567021" y="3114339"/>
              <a:ext cx="373649" cy="11176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5567021" y="3284487"/>
              <a:ext cx="373649" cy="11176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68" name="Rectangle 67"/>
            <p:cNvSpPr/>
            <p:nvPr/>
          </p:nvSpPr>
          <p:spPr>
            <a:xfrm>
              <a:off x="5567021" y="3454633"/>
              <a:ext cx="373649" cy="11176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6202942" y="1923305"/>
            <a:ext cx="373649" cy="1643097"/>
            <a:chOff x="6202942" y="1923305"/>
            <a:chExt cx="373649" cy="1643097"/>
          </a:xfrm>
        </p:grpSpPr>
        <p:sp>
          <p:nvSpPr>
            <p:cNvPr id="70" name="Rectangle 69"/>
            <p:cNvSpPr/>
            <p:nvPr/>
          </p:nvSpPr>
          <p:spPr>
            <a:xfrm>
              <a:off x="6202942" y="1923305"/>
              <a:ext cx="373649" cy="11176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71" name="Rectangle 70"/>
            <p:cNvSpPr/>
            <p:nvPr/>
          </p:nvSpPr>
          <p:spPr>
            <a:xfrm>
              <a:off x="6202942" y="2093453"/>
              <a:ext cx="373649" cy="11176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72" name="Rectangle 71"/>
            <p:cNvSpPr/>
            <p:nvPr/>
          </p:nvSpPr>
          <p:spPr>
            <a:xfrm>
              <a:off x="6202942" y="2263600"/>
              <a:ext cx="373649" cy="11176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73" name="Rectangle 72"/>
            <p:cNvSpPr/>
            <p:nvPr/>
          </p:nvSpPr>
          <p:spPr>
            <a:xfrm>
              <a:off x="6202942" y="2433748"/>
              <a:ext cx="373649" cy="111769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74" name="Rectangle 73"/>
            <p:cNvSpPr/>
            <p:nvPr/>
          </p:nvSpPr>
          <p:spPr>
            <a:xfrm>
              <a:off x="6202942" y="2603896"/>
              <a:ext cx="373649" cy="111769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75" name="Rectangle 74"/>
            <p:cNvSpPr/>
            <p:nvPr/>
          </p:nvSpPr>
          <p:spPr>
            <a:xfrm>
              <a:off x="6202942" y="2774044"/>
              <a:ext cx="373649" cy="11176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76" name="Rectangle 75"/>
            <p:cNvSpPr/>
            <p:nvPr/>
          </p:nvSpPr>
          <p:spPr>
            <a:xfrm>
              <a:off x="6202942" y="2944191"/>
              <a:ext cx="373649" cy="11176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77" name="Rectangle 76"/>
            <p:cNvSpPr/>
            <p:nvPr/>
          </p:nvSpPr>
          <p:spPr>
            <a:xfrm>
              <a:off x="6202942" y="3114339"/>
              <a:ext cx="373649" cy="11176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78" name="Rectangle 77"/>
            <p:cNvSpPr/>
            <p:nvPr/>
          </p:nvSpPr>
          <p:spPr>
            <a:xfrm>
              <a:off x="6202942" y="3284487"/>
              <a:ext cx="373649" cy="11176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79" name="Rectangle 78"/>
            <p:cNvSpPr/>
            <p:nvPr/>
          </p:nvSpPr>
          <p:spPr>
            <a:xfrm>
              <a:off x="6202942" y="3454633"/>
              <a:ext cx="373649" cy="11176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</p:grpSp>
      <p:grpSp>
        <p:nvGrpSpPr>
          <p:cNvPr id="80" name="Group 79"/>
          <p:cNvGrpSpPr/>
          <p:nvPr/>
        </p:nvGrpSpPr>
        <p:grpSpPr>
          <a:xfrm>
            <a:off x="6830189" y="1923305"/>
            <a:ext cx="373649" cy="1643097"/>
            <a:chOff x="6830189" y="1923305"/>
            <a:chExt cx="373649" cy="1643097"/>
          </a:xfrm>
        </p:grpSpPr>
        <p:sp>
          <p:nvSpPr>
            <p:cNvPr id="81" name="Rectangle 80"/>
            <p:cNvSpPr/>
            <p:nvPr/>
          </p:nvSpPr>
          <p:spPr>
            <a:xfrm>
              <a:off x="6830189" y="1923305"/>
              <a:ext cx="373649" cy="11176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82" name="Rectangle 81"/>
            <p:cNvSpPr/>
            <p:nvPr/>
          </p:nvSpPr>
          <p:spPr>
            <a:xfrm>
              <a:off x="6830189" y="2093453"/>
              <a:ext cx="373649" cy="11176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83" name="Rectangle 82"/>
            <p:cNvSpPr/>
            <p:nvPr/>
          </p:nvSpPr>
          <p:spPr>
            <a:xfrm>
              <a:off x="6830189" y="2263600"/>
              <a:ext cx="373649" cy="11176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84" name="Rectangle 83"/>
            <p:cNvSpPr/>
            <p:nvPr/>
          </p:nvSpPr>
          <p:spPr>
            <a:xfrm>
              <a:off x="6830189" y="2433748"/>
              <a:ext cx="373649" cy="11176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85" name="Rectangle 84"/>
            <p:cNvSpPr/>
            <p:nvPr/>
          </p:nvSpPr>
          <p:spPr>
            <a:xfrm>
              <a:off x="6830189" y="2603896"/>
              <a:ext cx="373649" cy="11176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86" name="Rectangle 85"/>
            <p:cNvSpPr/>
            <p:nvPr/>
          </p:nvSpPr>
          <p:spPr>
            <a:xfrm>
              <a:off x="6830189" y="2774044"/>
              <a:ext cx="373649" cy="11176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87" name="Rectangle 86"/>
            <p:cNvSpPr/>
            <p:nvPr/>
          </p:nvSpPr>
          <p:spPr>
            <a:xfrm>
              <a:off x="6830189" y="2944191"/>
              <a:ext cx="373649" cy="11176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88" name="Rectangle 87"/>
            <p:cNvSpPr/>
            <p:nvPr/>
          </p:nvSpPr>
          <p:spPr>
            <a:xfrm>
              <a:off x="6830189" y="3114339"/>
              <a:ext cx="373649" cy="11176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89" name="Rectangle 88"/>
            <p:cNvSpPr/>
            <p:nvPr/>
          </p:nvSpPr>
          <p:spPr>
            <a:xfrm>
              <a:off x="6830189" y="3284487"/>
              <a:ext cx="373649" cy="11176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90" name="Rectangle 89"/>
            <p:cNvSpPr/>
            <p:nvPr/>
          </p:nvSpPr>
          <p:spPr>
            <a:xfrm>
              <a:off x="6830189" y="3454633"/>
              <a:ext cx="373649" cy="11176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</p:grpSp>
      <p:grpSp>
        <p:nvGrpSpPr>
          <p:cNvPr id="91" name="Group 90"/>
          <p:cNvGrpSpPr/>
          <p:nvPr/>
        </p:nvGrpSpPr>
        <p:grpSpPr>
          <a:xfrm>
            <a:off x="8141693" y="1923306"/>
            <a:ext cx="373649" cy="1643097"/>
            <a:chOff x="8141693" y="1923306"/>
            <a:chExt cx="373649" cy="1643097"/>
          </a:xfrm>
        </p:grpSpPr>
        <p:sp>
          <p:nvSpPr>
            <p:cNvPr id="92" name="Rectangle 91"/>
            <p:cNvSpPr/>
            <p:nvPr/>
          </p:nvSpPr>
          <p:spPr>
            <a:xfrm>
              <a:off x="8141693" y="1923306"/>
              <a:ext cx="373649" cy="11176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93" name="Rectangle 92"/>
            <p:cNvSpPr/>
            <p:nvPr/>
          </p:nvSpPr>
          <p:spPr>
            <a:xfrm>
              <a:off x="8141693" y="2093454"/>
              <a:ext cx="373649" cy="11176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94" name="Rectangle 93"/>
            <p:cNvSpPr/>
            <p:nvPr/>
          </p:nvSpPr>
          <p:spPr>
            <a:xfrm>
              <a:off x="8141693" y="2263601"/>
              <a:ext cx="373649" cy="111769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95" name="Rectangle 94"/>
            <p:cNvSpPr/>
            <p:nvPr/>
          </p:nvSpPr>
          <p:spPr>
            <a:xfrm>
              <a:off x="8141693" y="2433749"/>
              <a:ext cx="373649" cy="111769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96" name="Rectangle 95"/>
            <p:cNvSpPr/>
            <p:nvPr/>
          </p:nvSpPr>
          <p:spPr>
            <a:xfrm>
              <a:off x="8141693" y="2603897"/>
              <a:ext cx="373649" cy="111769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97" name="Rectangle 96"/>
            <p:cNvSpPr/>
            <p:nvPr/>
          </p:nvSpPr>
          <p:spPr>
            <a:xfrm>
              <a:off x="8141693" y="2774045"/>
              <a:ext cx="373649" cy="11176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98" name="Rectangle 97"/>
            <p:cNvSpPr/>
            <p:nvPr/>
          </p:nvSpPr>
          <p:spPr>
            <a:xfrm>
              <a:off x="8141693" y="2944192"/>
              <a:ext cx="373649" cy="11176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99" name="Rectangle 98"/>
            <p:cNvSpPr/>
            <p:nvPr/>
          </p:nvSpPr>
          <p:spPr>
            <a:xfrm>
              <a:off x="8141693" y="3114340"/>
              <a:ext cx="373649" cy="11176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8141693" y="3284488"/>
              <a:ext cx="373649" cy="11176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8141693" y="3454634"/>
              <a:ext cx="373649" cy="11176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</p:grpSp>
      <p:grpSp>
        <p:nvGrpSpPr>
          <p:cNvPr id="102" name="Group 101"/>
          <p:cNvGrpSpPr/>
          <p:nvPr/>
        </p:nvGrpSpPr>
        <p:grpSpPr>
          <a:xfrm>
            <a:off x="8768940" y="1923306"/>
            <a:ext cx="373649" cy="1643097"/>
            <a:chOff x="8768940" y="1923306"/>
            <a:chExt cx="373649" cy="1643097"/>
          </a:xfrm>
        </p:grpSpPr>
        <p:sp>
          <p:nvSpPr>
            <p:cNvPr id="103" name="Rectangle 102"/>
            <p:cNvSpPr/>
            <p:nvPr/>
          </p:nvSpPr>
          <p:spPr>
            <a:xfrm>
              <a:off x="8768940" y="1923306"/>
              <a:ext cx="373649" cy="11176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104" name="Rectangle 103"/>
            <p:cNvSpPr/>
            <p:nvPr/>
          </p:nvSpPr>
          <p:spPr>
            <a:xfrm>
              <a:off x="8768940" y="2093454"/>
              <a:ext cx="373649" cy="111769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105" name="Rectangle 104"/>
            <p:cNvSpPr/>
            <p:nvPr/>
          </p:nvSpPr>
          <p:spPr>
            <a:xfrm>
              <a:off x="8768940" y="2263601"/>
              <a:ext cx="373649" cy="111769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106" name="Rectangle 105"/>
            <p:cNvSpPr/>
            <p:nvPr/>
          </p:nvSpPr>
          <p:spPr>
            <a:xfrm>
              <a:off x="8768940" y="2433749"/>
              <a:ext cx="373649" cy="111769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107" name="Rectangle 106"/>
            <p:cNvSpPr/>
            <p:nvPr/>
          </p:nvSpPr>
          <p:spPr>
            <a:xfrm>
              <a:off x="8768940" y="2603897"/>
              <a:ext cx="373649" cy="111769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108" name="Rectangle 107"/>
            <p:cNvSpPr/>
            <p:nvPr/>
          </p:nvSpPr>
          <p:spPr>
            <a:xfrm>
              <a:off x="8768940" y="2774045"/>
              <a:ext cx="373649" cy="111769"/>
            </a:xfrm>
            <a:prstGeom prst="rect">
              <a:avLst/>
            </a:prstGeom>
            <a:solidFill>
              <a:srgbClr val="7BA6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109" name="Rectangle 108"/>
            <p:cNvSpPr/>
            <p:nvPr/>
          </p:nvSpPr>
          <p:spPr>
            <a:xfrm>
              <a:off x="8768940" y="2944192"/>
              <a:ext cx="373649" cy="111769"/>
            </a:xfrm>
            <a:prstGeom prst="rect">
              <a:avLst/>
            </a:prstGeom>
            <a:solidFill>
              <a:srgbClr val="7BA6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110" name="Rectangle 109"/>
            <p:cNvSpPr/>
            <p:nvPr/>
          </p:nvSpPr>
          <p:spPr>
            <a:xfrm>
              <a:off x="8768940" y="3114340"/>
              <a:ext cx="373649" cy="111769"/>
            </a:xfrm>
            <a:prstGeom prst="rect">
              <a:avLst/>
            </a:prstGeom>
            <a:solidFill>
              <a:srgbClr val="7BA6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111" name="Rectangle 110"/>
            <p:cNvSpPr/>
            <p:nvPr/>
          </p:nvSpPr>
          <p:spPr>
            <a:xfrm>
              <a:off x="8768940" y="3284488"/>
              <a:ext cx="373649" cy="11176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112" name="Rectangle 111"/>
            <p:cNvSpPr/>
            <p:nvPr/>
          </p:nvSpPr>
          <p:spPr>
            <a:xfrm>
              <a:off x="8768940" y="3454634"/>
              <a:ext cx="373649" cy="11176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</p:grpSp>
      <p:grpSp>
        <p:nvGrpSpPr>
          <p:cNvPr id="113" name="Group 112"/>
          <p:cNvGrpSpPr/>
          <p:nvPr/>
        </p:nvGrpSpPr>
        <p:grpSpPr>
          <a:xfrm>
            <a:off x="9404858" y="1923303"/>
            <a:ext cx="373649" cy="1643097"/>
            <a:chOff x="9404858" y="1923303"/>
            <a:chExt cx="373649" cy="1643097"/>
          </a:xfrm>
        </p:grpSpPr>
        <p:sp>
          <p:nvSpPr>
            <p:cNvPr id="114" name="Rectangle 113"/>
            <p:cNvSpPr/>
            <p:nvPr/>
          </p:nvSpPr>
          <p:spPr>
            <a:xfrm>
              <a:off x="9404858" y="1923303"/>
              <a:ext cx="373649" cy="11176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115" name="Rectangle 114"/>
            <p:cNvSpPr/>
            <p:nvPr/>
          </p:nvSpPr>
          <p:spPr>
            <a:xfrm>
              <a:off x="9404858" y="2093451"/>
              <a:ext cx="373649" cy="11176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116" name="Rectangle 115"/>
            <p:cNvSpPr/>
            <p:nvPr/>
          </p:nvSpPr>
          <p:spPr>
            <a:xfrm>
              <a:off x="9404858" y="2263598"/>
              <a:ext cx="373649" cy="11176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117" name="Rectangle 116"/>
            <p:cNvSpPr/>
            <p:nvPr/>
          </p:nvSpPr>
          <p:spPr>
            <a:xfrm>
              <a:off x="9404858" y="2433746"/>
              <a:ext cx="373649" cy="11176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118" name="Rectangle 117"/>
            <p:cNvSpPr/>
            <p:nvPr/>
          </p:nvSpPr>
          <p:spPr>
            <a:xfrm>
              <a:off x="9404858" y="2603894"/>
              <a:ext cx="373649" cy="111769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119" name="Rectangle 118"/>
            <p:cNvSpPr/>
            <p:nvPr/>
          </p:nvSpPr>
          <p:spPr>
            <a:xfrm>
              <a:off x="9404858" y="2774042"/>
              <a:ext cx="373649" cy="111769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120" name="Rectangle 119"/>
            <p:cNvSpPr/>
            <p:nvPr/>
          </p:nvSpPr>
          <p:spPr>
            <a:xfrm>
              <a:off x="9404858" y="2944190"/>
              <a:ext cx="373649" cy="11176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121" name="Rectangle 120"/>
            <p:cNvSpPr/>
            <p:nvPr/>
          </p:nvSpPr>
          <p:spPr>
            <a:xfrm>
              <a:off x="9404858" y="3114337"/>
              <a:ext cx="373649" cy="11176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122" name="Rectangle 121"/>
            <p:cNvSpPr/>
            <p:nvPr/>
          </p:nvSpPr>
          <p:spPr>
            <a:xfrm>
              <a:off x="9404858" y="3284485"/>
              <a:ext cx="373649" cy="11176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123" name="Rectangle 122"/>
            <p:cNvSpPr/>
            <p:nvPr/>
          </p:nvSpPr>
          <p:spPr>
            <a:xfrm>
              <a:off x="9404858" y="3454631"/>
              <a:ext cx="373649" cy="11176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</p:grpSp>
      <p:grpSp>
        <p:nvGrpSpPr>
          <p:cNvPr id="124" name="Group 123"/>
          <p:cNvGrpSpPr/>
          <p:nvPr/>
        </p:nvGrpSpPr>
        <p:grpSpPr>
          <a:xfrm>
            <a:off x="10032105" y="1923303"/>
            <a:ext cx="373649" cy="1643097"/>
            <a:chOff x="10032105" y="1923303"/>
            <a:chExt cx="373649" cy="1643097"/>
          </a:xfrm>
        </p:grpSpPr>
        <p:sp>
          <p:nvSpPr>
            <p:cNvPr id="125" name="Rectangle 124"/>
            <p:cNvSpPr/>
            <p:nvPr/>
          </p:nvSpPr>
          <p:spPr>
            <a:xfrm>
              <a:off x="10032105" y="1923303"/>
              <a:ext cx="373649" cy="11176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126" name="Rectangle 125"/>
            <p:cNvSpPr/>
            <p:nvPr/>
          </p:nvSpPr>
          <p:spPr>
            <a:xfrm>
              <a:off x="10032105" y="2093451"/>
              <a:ext cx="373649" cy="11176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127" name="Rectangle 126"/>
            <p:cNvSpPr/>
            <p:nvPr/>
          </p:nvSpPr>
          <p:spPr>
            <a:xfrm>
              <a:off x="10032105" y="2263598"/>
              <a:ext cx="373649" cy="11176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128" name="Rectangle 127"/>
            <p:cNvSpPr/>
            <p:nvPr/>
          </p:nvSpPr>
          <p:spPr>
            <a:xfrm>
              <a:off x="10032105" y="2433746"/>
              <a:ext cx="373649" cy="11176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129" name="Rectangle 128"/>
            <p:cNvSpPr/>
            <p:nvPr/>
          </p:nvSpPr>
          <p:spPr>
            <a:xfrm>
              <a:off x="10032105" y="2603894"/>
              <a:ext cx="373649" cy="11176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130" name="Rectangle 129"/>
            <p:cNvSpPr/>
            <p:nvPr/>
          </p:nvSpPr>
          <p:spPr>
            <a:xfrm>
              <a:off x="10032105" y="2774042"/>
              <a:ext cx="373649" cy="11176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131" name="Rectangle 130"/>
            <p:cNvSpPr/>
            <p:nvPr/>
          </p:nvSpPr>
          <p:spPr>
            <a:xfrm>
              <a:off x="10032105" y="2944189"/>
              <a:ext cx="373649" cy="11176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132" name="Rectangle 131"/>
            <p:cNvSpPr/>
            <p:nvPr/>
          </p:nvSpPr>
          <p:spPr>
            <a:xfrm>
              <a:off x="10032105" y="3114337"/>
              <a:ext cx="373649" cy="11176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133" name="Rectangle 132"/>
            <p:cNvSpPr/>
            <p:nvPr/>
          </p:nvSpPr>
          <p:spPr>
            <a:xfrm>
              <a:off x="10032105" y="3284485"/>
              <a:ext cx="373649" cy="11176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134" name="Rectangle 133"/>
            <p:cNvSpPr/>
            <p:nvPr/>
          </p:nvSpPr>
          <p:spPr>
            <a:xfrm>
              <a:off x="10032105" y="3454631"/>
              <a:ext cx="373649" cy="11176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</p:grpSp>
      <p:sp>
        <p:nvSpPr>
          <p:cNvPr id="135" name="TextBox 134"/>
          <p:cNvSpPr txBox="1"/>
          <p:nvPr/>
        </p:nvSpPr>
        <p:spPr>
          <a:xfrm>
            <a:off x="2013155" y="3752550"/>
            <a:ext cx="1830354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latin typeface="+mj-lt"/>
              </a:rPr>
              <a:t>Irska</a:t>
            </a:r>
            <a:endParaRPr lang="en-GB" sz="1600" b="1" dirty="0" smtClean="0">
              <a:latin typeface="+mj-lt"/>
            </a:endParaRPr>
          </a:p>
        </p:txBody>
      </p:sp>
      <p:sp>
        <p:nvSpPr>
          <p:cNvPr id="136" name="Content Placeholder 19"/>
          <p:cNvSpPr txBox="1"/>
          <p:nvPr/>
        </p:nvSpPr>
        <p:spPr>
          <a:xfrm>
            <a:off x="1573651" y="4039899"/>
            <a:ext cx="2709362" cy="16570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en-GB" altLang="en-US" sz="1100" dirty="0">
                <a:solidFill>
                  <a:schemeClr val="tx2"/>
                </a:solidFill>
              </a:rPr>
              <a:t>Evropski IT Hub z velikani kot so FB, Google, Apple</a:t>
            </a:r>
            <a:endParaRPr lang="en-GB" altLang="en-US" sz="1100" dirty="0">
              <a:solidFill>
                <a:schemeClr val="tx2"/>
              </a:solidFill>
            </a:endParaRP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en-GB" altLang="en-US" sz="1100" dirty="0">
                <a:solidFill>
                  <a:schemeClr val="tx2"/>
                </a:solidFill>
              </a:rPr>
              <a:t>  Financiranje IT sektorja preko štipendij in odprtih delavnic</a:t>
            </a:r>
            <a:endParaRPr lang="en-GB" altLang="en-US" sz="1100" dirty="0">
              <a:solidFill>
                <a:schemeClr val="tx2"/>
              </a:solidFill>
            </a:endParaRP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en-GB" altLang="en-US" sz="1100" dirty="0">
                <a:solidFill>
                  <a:schemeClr val="tx2"/>
                </a:solidFill>
                <a:sym typeface="+mn-ea"/>
              </a:rPr>
              <a:t>Zgodnje povezovanje IKT z drugimi predmeti</a:t>
            </a:r>
            <a:endParaRPr lang="en-GB" altLang="en-US" sz="1100" dirty="0"/>
          </a:p>
        </p:txBody>
      </p:sp>
      <p:sp>
        <p:nvSpPr>
          <p:cNvPr id="137" name="TextBox 136"/>
          <p:cNvSpPr txBox="1"/>
          <p:nvPr/>
        </p:nvSpPr>
        <p:spPr>
          <a:xfrm>
            <a:off x="5182975" y="3752550"/>
            <a:ext cx="1830354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latin typeface="+mj-lt"/>
              </a:rPr>
              <a:t>Slovenija</a:t>
            </a:r>
            <a:endParaRPr lang="en-GB" sz="1600" b="1" dirty="0" smtClean="0">
              <a:latin typeface="+mj-lt"/>
            </a:endParaRPr>
          </a:p>
        </p:txBody>
      </p:sp>
      <p:sp>
        <p:nvSpPr>
          <p:cNvPr id="139" name="TextBox 138"/>
          <p:cNvSpPr txBox="1"/>
          <p:nvPr/>
        </p:nvSpPr>
        <p:spPr>
          <a:xfrm>
            <a:off x="8345136" y="3752550"/>
            <a:ext cx="1830354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altLang="en-US" sz="1600" b="1" dirty="0" smtClean="0">
                <a:latin typeface="+mj-lt"/>
              </a:rPr>
              <a:t>EU povprečje</a:t>
            </a:r>
            <a:endParaRPr lang="en-GB" altLang="en-US" sz="1600" b="1" dirty="0" smtClean="0">
              <a:latin typeface="+mj-lt"/>
            </a:endParaRPr>
          </a:p>
        </p:txBody>
      </p:sp>
      <p:sp>
        <p:nvSpPr>
          <p:cNvPr id="141" name="Rectangle 140"/>
          <p:cNvSpPr/>
          <p:nvPr/>
        </p:nvSpPr>
        <p:spPr>
          <a:xfrm>
            <a:off x="3346350" y="5976485"/>
            <a:ext cx="160532" cy="16053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600"/>
          </a:p>
        </p:txBody>
      </p:sp>
      <p:sp>
        <p:nvSpPr>
          <p:cNvPr id="142" name="TextBox 141"/>
          <p:cNvSpPr txBox="1"/>
          <p:nvPr/>
        </p:nvSpPr>
        <p:spPr>
          <a:xfrm>
            <a:off x="3506882" y="5918252"/>
            <a:ext cx="1263016" cy="260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id-ID" sz="1100" dirty="0">
                <a:solidFill>
                  <a:schemeClr val="tx2"/>
                </a:solidFill>
              </a:rPr>
              <a:t>Osnovna DP</a:t>
            </a:r>
            <a:endParaRPr lang="en-GB" altLang="id-ID" sz="1100" dirty="0">
              <a:solidFill>
                <a:schemeClr val="tx2"/>
              </a:solidFill>
            </a:endParaRPr>
          </a:p>
        </p:txBody>
      </p:sp>
      <p:sp>
        <p:nvSpPr>
          <p:cNvPr id="143" name="Rectangle 142"/>
          <p:cNvSpPr/>
          <p:nvPr/>
        </p:nvSpPr>
        <p:spPr>
          <a:xfrm>
            <a:off x="4609608" y="5976485"/>
            <a:ext cx="160532" cy="16053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600"/>
          </a:p>
        </p:txBody>
      </p:sp>
      <p:sp>
        <p:nvSpPr>
          <p:cNvPr id="144" name="TextBox 143"/>
          <p:cNvSpPr txBox="1"/>
          <p:nvPr/>
        </p:nvSpPr>
        <p:spPr>
          <a:xfrm>
            <a:off x="4743450" y="5918200"/>
            <a:ext cx="1352550" cy="260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id-ID" sz="1100" dirty="0">
                <a:solidFill>
                  <a:schemeClr val="tx2"/>
                </a:solidFill>
              </a:rPr>
              <a:t>%IKT v Podjetjih</a:t>
            </a:r>
            <a:endParaRPr lang="en-GB" altLang="id-ID" sz="1100" dirty="0">
              <a:solidFill>
                <a:schemeClr val="tx2"/>
              </a:solidFill>
            </a:endParaRPr>
          </a:p>
        </p:txBody>
      </p:sp>
      <p:sp>
        <p:nvSpPr>
          <p:cNvPr id="145" name="Rectangle 144"/>
          <p:cNvSpPr/>
          <p:nvPr/>
        </p:nvSpPr>
        <p:spPr>
          <a:xfrm>
            <a:off x="6096145" y="5976485"/>
            <a:ext cx="160532" cy="16053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600"/>
          </a:p>
        </p:txBody>
      </p:sp>
      <p:sp>
        <p:nvSpPr>
          <p:cNvPr id="146" name="TextBox 145"/>
          <p:cNvSpPr txBox="1"/>
          <p:nvPr/>
        </p:nvSpPr>
        <p:spPr>
          <a:xfrm>
            <a:off x="6202680" y="5919470"/>
            <a:ext cx="1381125" cy="260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id-ID" sz="1100" dirty="0">
                <a:solidFill>
                  <a:schemeClr val="tx2"/>
                </a:solidFill>
              </a:rPr>
              <a:t>%IKT Diplomanti</a:t>
            </a:r>
            <a:endParaRPr lang="en-GB" altLang="id-ID" sz="1100" dirty="0">
              <a:solidFill>
                <a:schemeClr val="tx2"/>
              </a:solidFill>
            </a:endParaRPr>
          </a:p>
        </p:txBody>
      </p:sp>
      <p:sp>
        <p:nvSpPr>
          <p:cNvPr id="147" name="Rectangle 146"/>
          <p:cNvSpPr/>
          <p:nvPr/>
        </p:nvSpPr>
        <p:spPr>
          <a:xfrm>
            <a:off x="7583595" y="5976485"/>
            <a:ext cx="160532" cy="16053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600"/>
          </a:p>
        </p:txBody>
      </p:sp>
      <p:sp>
        <p:nvSpPr>
          <p:cNvPr id="148" name="TextBox 147"/>
          <p:cNvSpPr txBox="1"/>
          <p:nvPr/>
        </p:nvSpPr>
        <p:spPr>
          <a:xfrm>
            <a:off x="7743825" y="5916930"/>
            <a:ext cx="2289175" cy="260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id-ID" sz="1100" dirty="0">
                <a:solidFill>
                  <a:schemeClr val="tx2"/>
                </a:solidFill>
              </a:rPr>
              <a:t>Digitalizacija vladnih sektorjev</a:t>
            </a:r>
            <a:endParaRPr lang="en-GB" altLang="id-ID" sz="1100" dirty="0">
              <a:solidFill>
                <a:schemeClr val="tx2"/>
              </a:solidFill>
            </a:endParaRPr>
          </a:p>
        </p:txBody>
      </p:sp>
      <p:cxnSp>
        <p:nvCxnSpPr>
          <p:cNvPr id="149" name="Straight Connector 148"/>
          <p:cNvCxnSpPr/>
          <p:nvPr/>
        </p:nvCxnSpPr>
        <p:spPr>
          <a:xfrm>
            <a:off x="4447549" y="1847003"/>
            <a:ext cx="0" cy="3801499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/>
          <p:cNvCxnSpPr/>
          <p:nvPr/>
        </p:nvCxnSpPr>
        <p:spPr>
          <a:xfrm>
            <a:off x="7651159" y="1830839"/>
            <a:ext cx="0" cy="3801499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1" name="Content Placeholder 2"/>
          <p:cNvSpPr txBox="1"/>
          <p:nvPr/>
        </p:nvSpPr>
        <p:spPr>
          <a:xfrm>
            <a:off x="8951595" y="6462395"/>
            <a:ext cx="3240405" cy="395605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altLang="id-ID" sz="900" b="1" dirty="0">
                <a:solidFill>
                  <a:schemeClr val="tx2"/>
                </a:solidFill>
              </a:rPr>
              <a:t>DP - Digitalna Pismenost</a:t>
            </a:r>
            <a:endParaRPr lang="en-GB" altLang="id-ID" sz="900" b="1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GB" altLang="id-ID" sz="900" b="1" dirty="0">
                <a:solidFill>
                  <a:schemeClr val="tx2"/>
                </a:solidFill>
              </a:rPr>
              <a:t>DESI 2023 - Digital Economy and Society Index </a:t>
            </a:r>
            <a:endParaRPr lang="en-GB" altLang="id-ID" sz="900" b="1" dirty="0">
              <a:solidFill>
                <a:schemeClr val="tx2"/>
              </a:solidFill>
            </a:endParaRPr>
          </a:p>
        </p:txBody>
      </p:sp>
      <p:sp>
        <p:nvSpPr>
          <p:cNvPr id="160" name="Rectangle 11"/>
          <p:cNvSpPr/>
          <p:nvPr/>
        </p:nvSpPr>
        <p:spPr>
          <a:xfrm>
            <a:off x="3346659" y="6236602"/>
            <a:ext cx="373649" cy="11176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 sz="1600" dirty="0"/>
          </a:p>
        </p:txBody>
      </p:sp>
      <p:sp>
        <p:nvSpPr>
          <p:cNvPr id="161" name="TextBox 141"/>
          <p:cNvSpPr txBox="1"/>
          <p:nvPr/>
        </p:nvSpPr>
        <p:spPr>
          <a:xfrm>
            <a:off x="3720465" y="6137275"/>
            <a:ext cx="499745" cy="260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GB" altLang="id-ID" sz="1100" dirty="0">
                <a:solidFill>
                  <a:schemeClr val="tx2"/>
                </a:solidFill>
              </a:rPr>
              <a:t>10%</a:t>
            </a:r>
            <a:endParaRPr lang="en-GB" altLang="id-ID" sz="1100" dirty="0">
              <a:solidFill>
                <a:schemeClr val="tx2"/>
              </a:solidFill>
            </a:endParaRPr>
          </a:p>
        </p:txBody>
      </p:sp>
      <p:sp>
        <p:nvSpPr>
          <p:cNvPr id="162" name="Rectangle 65"/>
          <p:cNvSpPr/>
          <p:nvPr/>
        </p:nvSpPr>
        <p:spPr>
          <a:xfrm>
            <a:off x="4609441" y="6236634"/>
            <a:ext cx="373649" cy="11176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 sz="1600" dirty="0"/>
          </a:p>
        </p:txBody>
      </p:sp>
      <p:sp>
        <p:nvSpPr>
          <p:cNvPr id="163" name="TextBox 141"/>
          <p:cNvSpPr txBox="1"/>
          <p:nvPr/>
        </p:nvSpPr>
        <p:spPr>
          <a:xfrm>
            <a:off x="4982845" y="6137275"/>
            <a:ext cx="499745" cy="260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GB" altLang="id-ID" sz="1100" dirty="0">
                <a:solidFill>
                  <a:schemeClr val="tx2"/>
                </a:solidFill>
              </a:rPr>
              <a:t>5%</a:t>
            </a:r>
            <a:endParaRPr lang="en-GB" altLang="id-ID" sz="1100" dirty="0">
              <a:solidFill>
                <a:schemeClr val="tx2"/>
              </a:solidFill>
            </a:endParaRPr>
          </a:p>
        </p:txBody>
      </p:sp>
      <p:sp>
        <p:nvSpPr>
          <p:cNvPr id="164" name="Rectangle 75"/>
          <p:cNvSpPr/>
          <p:nvPr/>
        </p:nvSpPr>
        <p:spPr>
          <a:xfrm>
            <a:off x="6096262" y="6236031"/>
            <a:ext cx="373649" cy="11176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 sz="1600" dirty="0"/>
          </a:p>
        </p:txBody>
      </p:sp>
      <p:sp>
        <p:nvSpPr>
          <p:cNvPr id="165" name="TextBox 141"/>
          <p:cNvSpPr txBox="1"/>
          <p:nvPr/>
        </p:nvSpPr>
        <p:spPr>
          <a:xfrm>
            <a:off x="6470015" y="6137275"/>
            <a:ext cx="499745" cy="260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GB" altLang="id-ID" sz="1100" dirty="0">
                <a:solidFill>
                  <a:schemeClr val="tx2"/>
                </a:solidFill>
              </a:rPr>
              <a:t>1%</a:t>
            </a:r>
            <a:endParaRPr lang="en-GB" altLang="id-ID" sz="1100" dirty="0">
              <a:solidFill>
                <a:schemeClr val="tx2"/>
              </a:solidFill>
            </a:endParaRPr>
          </a:p>
        </p:txBody>
      </p:sp>
      <p:sp>
        <p:nvSpPr>
          <p:cNvPr id="167" name="Rectangle 131"/>
          <p:cNvSpPr/>
          <p:nvPr/>
        </p:nvSpPr>
        <p:spPr>
          <a:xfrm>
            <a:off x="7583545" y="6236632"/>
            <a:ext cx="373649" cy="11176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 sz="1600" dirty="0"/>
          </a:p>
        </p:txBody>
      </p:sp>
      <p:sp>
        <p:nvSpPr>
          <p:cNvPr id="168" name="TextBox 141"/>
          <p:cNvSpPr txBox="1"/>
          <p:nvPr/>
        </p:nvSpPr>
        <p:spPr>
          <a:xfrm>
            <a:off x="7957185" y="6137275"/>
            <a:ext cx="499745" cy="260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GB" altLang="id-ID" sz="1100" dirty="0">
                <a:solidFill>
                  <a:schemeClr val="tx2"/>
                </a:solidFill>
              </a:rPr>
              <a:t>10%</a:t>
            </a:r>
            <a:endParaRPr lang="en-GB" altLang="id-ID" sz="1100" dirty="0">
              <a:solidFill>
                <a:schemeClr val="tx2"/>
              </a:solidFill>
            </a:endParaRPr>
          </a:p>
        </p:txBody>
      </p:sp>
      <p:sp>
        <p:nvSpPr>
          <p:cNvPr id="169" name="Content Placeholder 19"/>
          <p:cNvSpPr txBox="1"/>
          <p:nvPr/>
        </p:nvSpPr>
        <p:spPr>
          <a:xfrm>
            <a:off x="4675626" y="4090064"/>
            <a:ext cx="2709362" cy="16570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en-GB" altLang="en-US" sz="1100" dirty="0">
                <a:solidFill>
                  <a:schemeClr val="tx2"/>
                </a:solidFill>
              </a:rPr>
              <a:t>Telekom, Sinergise, CosyLab</a:t>
            </a:r>
            <a:endParaRPr lang="en-GB" altLang="en-US" sz="1100" dirty="0">
              <a:solidFill>
                <a:schemeClr val="tx2"/>
              </a:solidFill>
            </a:endParaRP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en-GB" altLang="en-US" sz="1100" dirty="0">
                <a:solidFill>
                  <a:schemeClr val="tx2"/>
                </a:solidFill>
              </a:rPr>
              <a:t>Velik primankljaj IKT usposobljenih diplomantov</a:t>
            </a:r>
            <a:endParaRPr lang="en-GB" altLang="en-US" sz="1100" dirty="0">
              <a:solidFill>
                <a:schemeClr val="tx2"/>
              </a:solidFill>
            </a:endParaRP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en-GB" altLang="en-US" sz="1100" dirty="0">
                <a:solidFill>
                  <a:schemeClr val="tx2"/>
                </a:solidFill>
              </a:rPr>
              <a:t>Premajhna uporaba IKT v zgodnjem šolstvu</a:t>
            </a:r>
            <a:endParaRPr lang="en-GB" altLang="en-US" sz="1100" dirty="0">
              <a:solidFill>
                <a:schemeClr val="tx2"/>
              </a:solidFill>
            </a:endParaRP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endParaRPr lang="en-GB" altLang="en-US" sz="1100" dirty="0">
              <a:solidFill>
                <a:schemeClr val="tx2"/>
              </a:solidFill>
            </a:endParaRP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endParaRPr lang="en-GB" altLang="en-US" sz="1100" dirty="0">
              <a:solidFill>
                <a:schemeClr val="tx2"/>
              </a:solidFill>
            </a:endParaRPr>
          </a:p>
        </p:txBody>
      </p:sp>
      <p:sp>
        <p:nvSpPr>
          <p:cNvPr id="170" name="Content Placeholder 19"/>
          <p:cNvSpPr txBox="1"/>
          <p:nvPr/>
        </p:nvSpPr>
        <p:spPr>
          <a:xfrm>
            <a:off x="7905236" y="4090699"/>
            <a:ext cx="2709362" cy="16570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en-GB" altLang="en-US" sz="1100" dirty="0">
                <a:solidFill>
                  <a:schemeClr val="tx2"/>
                </a:solidFill>
              </a:rPr>
              <a:t>SiemensDE, AccentureIE, AtosFR</a:t>
            </a:r>
            <a:endParaRPr lang="en-GB" altLang="en-US" sz="1100" dirty="0">
              <a:solidFill>
                <a:schemeClr val="tx2"/>
              </a:solidFill>
            </a:endParaRP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en-GB" altLang="en-US" sz="1100" dirty="0">
                <a:solidFill>
                  <a:schemeClr val="tx2"/>
                </a:solidFill>
              </a:rPr>
              <a:t>Zaostanek mnogih držav za nordijskimi in baltskimi</a:t>
            </a:r>
            <a:endParaRPr lang="en-GB" altLang="en-US" sz="1100" dirty="0">
              <a:solidFill>
                <a:schemeClr val="tx2"/>
              </a:solidFill>
            </a:endParaRP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en-GB" altLang="en-US" sz="1100" dirty="0">
                <a:solidFill>
                  <a:schemeClr val="tx2"/>
                </a:solidFill>
              </a:rPr>
              <a:t> Restrukturiranje učnih načrtov, ki vključujejo vedno več računalništva </a:t>
            </a:r>
            <a:endParaRPr lang="en-GB" altLang="en-US" sz="1100" dirty="0">
              <a:solidFill>
                <a:schemeClr val="tx2"/>
              </a:solidFill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>
        <p:push dir="u"/>
      </p:transition>
    </mc:Choice>
    <mc:Fallback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5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" grpId="0"/>
      <p:bldP spid="136" grpId="0"/>
      <p:bldP spid="137" grpId="0"/>
      <p:bldP spid="139" grpId="0"/>
      <p:bldP spid="141" grpId="0" animBg="1"/>
      <p:bldP spid="142" grpId="0"/>
      <p:bldP spid="143" grpId="0" bldLvl="0" animBg="1"/>
      <p:bldP spid="144" grpId="0"/>
      <p:bldP spid="145" grpId="0" bldLvl="0" animBg="1"/>
      <p:bldP spid="146" grpId="0"/>
      <p:bldP spid="147" grpId="0" bldLvl="0" animBg="1"/>
      <p:bldP spid="148" grpId="0"/>
      <p:bldP spid="151" grpId="0"/>
      <p:bldP spid="161" grpId="0"/>
      <p:bldP spid="163" grpId="0"/>
      <p:bldP spid="165" grpId="0"/>
      <p:bldP spid="168" grpId="0"/>
      <p:bldP spid="167" grpId="0" animBg="1"/>
      <p:bldP spid="167" grpId="1" animBg="1"/>
      <p:bldP spid="164" grpId="0" animBg="1"/>
      <p:bldP spid="164" grpId="1" animBg="1"/>
      <p:bldP spid="162" grpId="0" animBg="1"/>
      <p:bldP spid="162" grpId="1" animBg="1"/>
      <p:bldP spid="160" grpId="0" animBg="1"/>
      <p:bldP spid="160" grpId="1" animBg="1"/>
      <p:bldP spid="169" grpId="0"/>
      <p:bldP spid="17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altLang="id-ID" b="1" dirty="0" smtClean="0"/>
              <a:t>Povzetek</a:t>
            </a:r>
            <a:endParaRPr lang="en-GB" altLang="id-ID" b="1" dirty="0" smtClean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092200" y="4921249"/>
            <a:ext cx="4983605" cy="1512000"/>
          </a:xfrm>
          <a:prstGeom prst="rect">
            <a:avLst/>
          </a:prstGeom>
          <a:solidFill>
            <a:schemeClr val="bg2">
              <a:alpha val="6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 sz="140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135016" y="4921249"/>
            <a:ext cx="4985250" cy="1512000"/>
          </a:xfrm>
          <a:prstGeom prst="rect">
            <a:avLst/>
          </a:prstGeom>
          <a:solidFill>
            <a:schemeClr val="bg2">
              <a:alpha val="6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 sz="140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092200" y="1457325"/>
            <a:ext cx="1960547" cy="3411538"/>
          </a:xfrm>
          <a:prstGeom prst="rect">
            <a:avLst/>
          </a:prstGeom>
          <a:solidFill>
            <a:schemeClr val="bg2">
              <a:alpha val="6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 sz="140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3102090" y="1457325"/>
            <a:ext cx="1963836" cy="1677988"/>
          </a:xfrm>
          <a:prstGeom prst="rect">
            <a:avLst/>
          </a:prstGeom>
          <a:solidFill>
            <a:schemeClr val="bg2">
              <a:alpha val="6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 sz="140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3102090" y="3190875"/>
            <a:ext cx="1963836" cy="1674813"/>
          </a:xfrm>
          <a:prstGeom prst="rect">
            <a:avLst/>
          </a:prstGeom>
          <a:solidFill>
            <a:schemeClr val="bg2">
              <a:alpha val="6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 sz="1400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5128427" y="1457325"/>
            <a:ext cx="1960547" cy="3411538"/>
          </a:xfrm>
          <a:prstGeom prst="rect">
            <a:avLst/>
          </a:prstGeom>
          <a:solidFill>
            <a:schemeClr val="bg2">
              <a:alpha val="6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 sz="140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9164653" y="1457325"/>
            <a:ext cx="1960547" cy="3411538"/>
          </a:xfrm>
          <a:prstGeom prst="rect">
            <a:avLst/>
          </a:prstGeom>
          <a:solidFill>
            <a:schemeClr val="bg2">
              <a:alpha val="6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 sz="1400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7141606" y="1457325"/>
            <a:ext cx="1960547" cy="1677988"/>
          </a:xfrm>
          <a:prstGeom prst="rect">
            <a:avLst/>
          </a:prstGeom>
          <a:solidFill>
            <a:schemeClr val="bg2">
              <a:alpha val="6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 sz="1400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7141606" y="3190875"/>
            <a:ext cx="1960547" cy="1674813"/>
          </a:xfrm>
          <a:prstGeom prst="rect">
            <a:avLst/>
          </a:prstGeom>
          <a:solidFill>
            <a:schemeClr val="bg2">
              <a:alpha val="6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 sz="1400"/>
          </a:p>
        </p:txBody>
      </p:sp>
      <p:sp>
        <p:nvSpPr>
          <p:cNvPr id="17" name="TextBox 16"/>
          <p:cNvSpPr txBox="1"/>
          <p:nvPr/>
        </p:nvSpPr>
        <p:spPr>
          <a:xfrm>
            <a:off x="5128426" y="1464386"/>
            <a:ext cx="1950680" cy="306705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altLang="id-ID" sz="1400" b="1" dirty="0" smtClean="0">
                <a:solidFill>
                  <a:schemeClr val="bg1"/>
                </a:solidFill>
                <a:latin typeface="+mj-lt"/>
              </a:rPr>
              <a:t>Glavne značilnosti</a:t>
            </a:r>
            <a:endParaRPr lang="en-GB" altLang="id-ID" sz="1400" b="1" dirty="0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8" name="Content Placeholder 19"/>
          <p:cNvSpPr txBox="1"/>
          <p:nvPr/>
        </p:nvSpPr>
        <p:spPr>
          <a:xfrm>
            <a:off x="5076190" y="2392680"/>
            <a:ext cx="2075815" cy="2475865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en-GB" altLang="en-US" sz="1050" dirty="0"/>
              <a:t>Irska je zaradi svoje zgodnje digitalizacije in velikih revizij učnega načrta ena izmed vodilnih držav EU na področju digitalizacije</a:t>
            </a:r>
            <a:endParaRPr lang="en-GB" altLang="en-US" sz="1050" dirty="0"/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en-GB" altLang="en-US" sz="1050" dirty="0"/>
              <a:t>Slovenija ima dobre perspektive glede na gospodarsko pozicijo vendar je še nekaj let zadaj na področju digitalizacije </a:t>
            </a:r>
            <a:endParaRPr lang="en-GB" altLang="en-US" sz="1050" dirty="0"/>
          </a:p>
        </p:txBody>
      </p:sp>
      <p:sp>
        <p:nvSpPr>
          <p:cNvPr id="20" name="TextBox 19"/>
          <p:cNvSpPr txBox="1"/>
          <p:nvPr/>
        </p:nvSpPr>
        <p:spPr>
          <a:xfrm>
            <a:off x="7141605" y="1464472"/>
            <a:ext cx="1950680" cy="26035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altLang="id-ID" sz="1100" b="1" dirty="0" smtClean="0">
                <a:solidFill>
                  <a:schemeClr val="bg1"/>
                </a:solidFill>
                <a:latin typeface="+mj-lt"/>
              </a:rPr>
              <a:t>Digitalna pismenost</a:t>
            </a:r>
            <a:endParaRPr lang="en-GB" altLang="id-ID" sz="11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1" name="Content Placeholder 19"/>
          <p:cNvSpPr txBox="1"/>
          <p:nvPr/>
        </p:nvSpPr>
        <p:spPr>
          <a:xfrm>
            <a:off x="7115175" y="1772285"/>
            <a:ext cx="1986915" cy="1283970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en-GB" altLang="en-US" sz="1050" dirty="0"/>
              <a:t>Irska ima višjo stopnjo digitalne pismenosti kot Slovenija; še posebaj, če primerjamo naprednejše digitalne veščine </a:t>
            </a:r>
            <a:endParaRPr lang="en-GB" altLang="en-US" sz="1050" dirty="0"/>
          </a:p>
        </p:txBody>
      </p:sp>
      <p:sp>
        <p:nvSpPr>
          <p:cNvPr id="22" name="TextBox 21"/>
          <p:cNvSpPr txBox="1"/>
          <p:nvPr/>
        </p:nvSpPr>
        <p:spPr>
          <a:xfrm>
            <a:off x="7151817" y="3197285"/>
            <a:ext cx="1950680" cy="27559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altLang="id-ID" sz="1200" b="1" dirty="0" smtClean="0">
                <a:solidFill>
                  <a:schemeClr val="bg1"/>
                </a:solidFill>
                <a:latin typeface="+mj-lt"/>
              </a:rPr>
              <a:t>Učni sistem</a:t>
            </a:r>
            <a:endParaRPr lang="en-GB" altLang="id-ID" sz="1200" b="1" dirty="0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3" name="Content Placeholder 19"/>
          <p:cNvSpPr txBox="1"/>
          <p:nvPr/>
        </p:nvSpPr>
        <p:spPr>
          <a:xfrm>
            <a:off x="7115175" y="3366135"/>
            <a:ext cx="1986915" cy="1499870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en-GB" altLang="en-US" sz="1050" dirty="0"/>
              <a:t>Irska uvaja računalništvo preko drugih predmetov in ga uči s praktičnimi primeri; v Sloveniji je računalništvo izbirni predmet in zajema manj snovi</a:t>
            </a:r>
            <a:endParaRPr lang="en-GB" altLang="en-US" sz="1050" dirty="0"/>
          </a:p>
        </p:txBody>
      </p:sp>
      <p:sp>
        <p:nvSpPr>
          <p:cNvPr id="24" name="TextBox 23"/>
          <p:cNvSpPr txBox="1"/>
          <p:nvPr/>
        </p:nvSpPr>
        <p:spPr>
          <a:xfrm>
            <a:off x="9173834" y="1464386"/>
            <a:ext cx="1950680" cy="737235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altLang="en-US" sz="1400" b="1" dirty="0">
                <a:solidFill>
                  <a:schemeClr val="bg1"/>
                </a:solidFill>
                <a:latin typeface="+mj-lt"/>
              </a:rPr>
              <a:t>Količina IKT usposobljenega kadra</a:t>
            </a:r>
            <a:endParaRPr lang="en-GB" altLang="en-US" sz="1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5" name="Content Placeholder 19"/>
          <p:cNvSpPr txBox="1"/>
          <p:nvPr/>
        </p:nvSpPr>
        <p:spPr>
          <a:xfrm>
            <a:off x="9111615" y="3162935"/>
            <a:ext cx="2075815" cy="1598930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en-GB" altLang="en-US" sz="1050" dirty="0"/>
              <a:t>Zaradi nižje digitalne pismenosti in zaostalega učnega sistema, ima Slovenija veliko manjšo količino ljudi, ki so zmožni učiti in razvijati IKT </a:t>
            </a:r>
            <a:endParaRPr lang="en-GB" altLang="en-US" sz="1050" dirty="0"/>
          </a:p>
        </p:txBody>
      </p:sp>
      <p:grpSp>
        <p:nvGrpSpPr>
          <p:cNvPr id="26" name="Group 25"/>
          <p:cNvGrpSpPr/>
          <p:nvPr/>
        </p:nvGrpSpPr>
        <p:grpSpPr>
          <a:xfrm>
            <a:off x="9762043" y="2664955"/>
            <a:ext cx="618667" cy="405382"/>
            <a:chOff x="5757863" y="2919413"/>
            <a:chExt cx="695324" cy="455612"/>
          </a:xfrm>
          <a:solidFill>
            <a:schemeClr val="accent5"/>
          </a:solidFill>
        </p:grpSpPr>
        <p:sp>
          <p:nvSpPr>
            <p:cNvPr id="27" name="Freeform 477"/>
            <p:cNvSpPr>
              <a:spLocks noEditPoints="1"/>
            </p:cNvSpPr>
            <p:nvPr/>
          </p:nvSpPr>
          <p:spPr bwMode="auto">
            <a:xfrm>
              <a:off x="5875338" y="2919413"/>
              <a:ext cx="468312" cy="455612"/>
            </a:xfrm>
            <a:custGeom>
              <a:avLst/>
              <a:gdLst>
                <a:gd name="T0" fmla="*/ 223 w 223"/>
                <a:gd name="T1" fmla="*/ 216 h 216"/>
                <a:gd name="T2" fmla="*/ 0 w 223"/>
                <a:gd name="T3" fmla="*/ 216 h 216"/>
                <a:gd name="T4" fmla="*/ 0 w 223"/>
                <a:gd name="T5" fmla="*/ 211 h 216"/>
                <a:gd name="T6" fmla="*/ 83 w 223"/>
                <a:gd name="T7" fmla="*/ 144 h 216"/>
                <a:gd name="T8" fmla="*/ 85 w 223"/>
                <a:gd name="T9" fmla="*/ 137 h 216"/>
                <a:gd name="T10" fmla="*/ 67 w 223"/>
                <a:gd name="T11" fmla="*/ 103 h 216"/>
                <a:gd name="T12" fmla="*/ 58 w 223"/>
                <a:gd name="T13" fmla="*/ 92 h 216"/>
                <a:gd name="T14" fmla="*/ 60 w 223"/>
                <a:gd name="T15" fmla="*/ 67 h 216"/>
                <a:gd name="T16" fmla="*/ 60 w 223"/>
                <a:gd name="T17" fmla="*/ 67 h 216"/>
                <a:gd name="T18" fmla="*/ 71 w 223"/>
                <a:gd name="T19" fmla="*/ 15 h 216"/>
                <a:gd name="T20" fmla="*/ 111 w 223"/>
                <a:gd name="T21" fmla="*/ 0 h 216"/>
                <a:gd name="T22" fmla="*/ 151 w 223"/>
                <a:gd name="T23" fmla="*/ 15 h 216"/>
                <a:gd name="T24" fmla="*/ 163 w 223"/>
                <a:gd name="T25" fmla="*/ 67 h 216"/>
                <a:gd name="T26" fmla="*/ 163 w 223"/>
                <a:gd name="T27" fmla="*/ 67 h 216"/>
                <a:gd name="T28" fmla="*/ 165 w 223"/>
                <a:gd name="T29" fmla="*/ 92 h 216"/>
                <a:gd name="T30" fmla="*/ 156 w 223"/>
                <a:gd name="T31" fmla="*/ 103 h 216"/>
                <a:gd name="T32" fmla="*/ 138 w 223"/>
                <a:gd name="T33" fmla="*/ 137 h 216"/>
                <a:gd name="T34" fmla="*/ 140 w 223"/>
                <a:gd name="T35" fmla="*/ 144 h 216"/>
                <a:gd name="T36" fmla="*/ 223 w 223"/>
                <a:gd name="T37" fmla="*/ 211 h 216"/>
                <a:gd name="T38" fmla="*/ 223 w 223"/>
                <a:gd name="T39" fmla="*/ 216 h 216"/>
                <a:gd name="T40" fmla="*/ 12 w 223"/>
                <a:gd name="T41" fmla="*/ 205 h 216"/>
                <a:gd name="T42" fmla="*/ 211 w 223"/>
                <a:gd name="T43" fmla="*/ 205 h 216"/>
                <a:gd name="T44" fmla="*/ 181 w 223"/>
                <a:gd name="T45" fmla="*/ 175 h 216"/>
                <a:gd name="T46" fmla="*/ 137 w 223"/>
                <a:gd name="T47" fmla="*/ 155 h 216"/>
                <a:gd name="T48" fmla="*/ 127 w 223"/>
                <a:gd name="T49" fmla="*/ 134 h 216"/>
                <a:gd name="T50" fmla="*/ 127 w 223"/>
                <a:gd name="T51" fmla="*/ 132 h 216"/>
                <a:gd name="T52" fmla="*/ 128 w 223"/>
                <a:gd name="T53" fmla="*/ 130 h 216"/>
                <a:gd name="T54" fmla="*/ 145 w 223"/>
                <a:gd name="T55" fmla="*/ 98 h 216"/>
                <a:gd name="T56" fmla="*/ 146 w 223"/>
                <a:gd name="T57" fmla="*/ 93 h 216"/>
                <a:gd name="T58" fmla="*/ 151 w 223"/>
                <a:gd name="T59" fmla="*/ 93 h 216"/>
                <a:gd name="T60" fmla="*/ 155 w 223"/>
                <a:gd name="T61" fmla="*/ 86 h 216"/>
                <a:gd name="T62" fmla="*/ 153 w 223"/>
                <a:gd name="T63" fmla="*/ 74 h 216"/>
                <a:gd name="T64" fmla="*/ 151 w 223"/>
                <a:gd name="T65" fmla="*/ 72 h 216"/>
                <a:gd name="T66" fmla="*/ 151 w 223"/>
                <a:gd name="T67" fmla="*/ 69 h 216"/>
                <a:gd name="T68" fmla="*/ 151 w 223"/>
                <a:gd name="T69" fmla="*/ 66 h 216"/>
                <a:gd name="T70" fmla="*/ 143 w 223"/>
                <a:gd name="T71" fmla="*/ 23 h 216"/>
                <a:gd name="T72" fmla="*/ 111 w 223"/>
                <a:gd name="T73" fmla="*/ 12 h 216"/>
                <a:gd name="T74" fmla="*/ 80 w 223"/>
                <a:gd name="T75" fmla="*/ 23 h 216"/>
                <a:gd name="T76" fmla="*/ 72 w 223"/>
                <a:gd name="T77" fmla="*/ 66 h 216"/>
                <a:gd name="T78" fmla="*/ 72 w 223"/>
                <a:gd name="T79" fmla="*/ 69 h 216"/>
                <a:gd name="T80" fmla="*/ 72 w 223"/>
                <a:gd name="T81" fmla="*/ 72 h 216"/>
                <a:gd name="T82" fmla="*/ 70 w 223"/>
                <a:gd name="T83" fmla="*/ 74 h 216"/>
                <a:gd name="T84" fmla="*/ 68 w 223"/>
                <a:gd name="T85" fmla="*/ 86 h 216"/>
                <a:gd name="T86" fmla="*/ 72 w 223"/>
                <a:gd name="T87" fmla="*/ 93 h 216"/>
                <a:gd name="T88" fmla="*/ 77 w 223"/>
                <a:gd name="T89" fmla="*/ 93 h 216"/>
                <a:gd name="T90" fmla="*/ 77 w 223"/>
                <a:gd name="T91" fmla="*/ 98 h 216"/>
                <a:gd name="T92" fmla="*/ 95 w 223"/>
                <a:gd name="T93" fmla="*/ 130 h 216"/>
                <a:gd name="T94" fmla="*/ 96 w 223"/>
                <a:gd name="T95" fmla="*/ 132 h 216"/>
                <a:gd name="T96" fmla="*/ 96 w 223"/>
                <a:gd name="T97" fmla="*/ 134 h 216"/>
                <a:gd name="T98" fmla="*/ 86 w 223"/>
                <a:gd name="T99" fmla="*/ 155 h 216"/>
                <a:gd name="T100" fmla="*/ 42 w 223"/>
                <a:gd name="T101" fmla="*/ 175 h 216"/>
                <a:gd name="T102" fmla="*/ 12 w 223"/>
                <a:gd name="T103" fmla="*/ 205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23" h="216">
                  <a:moveTo>
                    <a:pt x="223" y="216"/>
                  </a:moveTo>
                  <a:cubicBezTo>
                    <a:pt x="0" y="216"/>
                    <a:pt x="0" y="216"/>
                    <a:pt x="0" y="216"/>
                  </a:cubicBezTo>
                  <a:cubicBezTo>
                    <a:pt x="0" y="211"/>
                    <a:pt x="0" y="211"/>
                    <a:pt x="0" y="211"/>
                  </a:cubicBezTo>
                  <a:cubicBezTo>
                    <a:pt x="0" y="176"/>
                    <a:pt x="65" y="148"/>
                    <a:pt x="83" y="144"/>
                  </a:cubicBezTo>
                  <a:cubicBezTo>
                    <a:pt x="84" y="143"/>
                    <a:pt x="84" y="140"/>
                    <a:pt x="85" y="137"/>
                  </a:cubicBezTo>
                  <a:cubicBezTo>
                    <a:pt x="81" y="132"/>
                    <a:pt x="71" y="120"/>
                    <a:pt x="67" y="103"/>
                  </a:cubicBezTo>
                  <a:cubicBezTo>
                    <a:pt x="63" y="102"/>
                    <a:pt x="60" y="98"/>
                    <a:pt x="58" y="92"/>
                  </a:cubicBezTo>
                  <a:cubicBezTo>
                    <a:pt x="55" y="85"/>
                    <a:pt x="55" y="74"/>
                    <a:pt x="60" y="67"/>
                  </a:cubicBezTo>
                  <a:cubicBezTo>
                    <a:pt x="60" y="67"/>
                    <a:pt x="60" y="67"/>
                    <a:pt x="60" y="67"/>
                  </a:cubicBezTo>
                  <a:cubicBezTo>
                    <a:pt x="59" y="57"/>
                    <a:pt x="56" y="32"/>
                    <a:pt x="71" y="15"/>
                  </a:cubicBezTo>
                  <a:cubicBezTo>
                    <a:pt x="80" y="5"/>
                    <a:pt x="94" y="0"/>
                    <a:pt x="111" y="0"/>
                  </a:cubicBezTo>
                  <a:cubicBezTo>
                    <a:pt x="129" y="0"/>
                    <a:pt x="142" y="5"/>
                    <a:pt x="151" y="15"/>
                  </a:cubicBezTo>
                  <a:cubicBezTo>
                    <a:pt x="166" y="32"/>
                    <a:pt x="164" y="57"/>
                    <a:pt x="163" y="67"/>
                  </a:cubicBezTo>
                  <a:cubicBezTo>
                    <a:pt x="163" y="67"/>
                    <a:pt x="163" y="67"/>
                    <a:pt x="163" y="67"/>
                  </a:cubicBezTo>
                  <a:cubicBezTo>
                    <a:pt x="168" y="74"/>
                    <a:pt x="168" y="85"/>
                    <a:pt x="165" y="92"/>
                  </a:cubicBezTo>
                  <a:cubicBezTo>
                    <a:pt x="163" y="98"/>
                    <a:pt x="160" y="102"/>
                    <a:pt x="156" y="103"/>
                  </a:cubicBezTo>
                  <a:cubicBezTo>
                    <a:pt x="152" y="120"/>
                    <a:pt x="142" y="132"/>
                    <a:pt x="138" y="137"/>
                  </a:cubicBezTo>
                  <a:cubicBezTo>
                    <a:pt x="138" y="140"/>
                    <a:pt x="139" y="143"/>
                    <a:pt x="140" y="144"/>
                  </a:cubicBezTo>
                  <a:cubicBezTo>
                    <a:pt x="158" y="148"/>
                    <a:pt x="223" y="176"/>
                    <a:pt x="223" y="211"/>
                  </a:cubicBezTo>
                  <a:lnTo>
                    <a:pt x="223" y="216"/>
                  </a:lnTo>
                  <a:close/>
                  <a:moveTo>
                    <a:pt x="12" y="205"/>
                  </a:moveTo>
                  <a:cubicBezTo>
                    <a:pt x="211" y="205"/>
                    <a:pt x="211" y="205"/>
                    <a:pt x="211" y="205"/>
                  </a:cubicBezTo>
                  <a:cubicBezTo>
                    <a:pt x="208" y="195"/>
                    <a:pt x="197" y="185"/>
                    <a:pt x="181" y="175"/>
                  </a:cubicBezTo>
                  <a:cubicBezTo>
                    <a:pt x="164" y="164"/>
                    <a:pt x="144" y="157"/>
                    <a:pt x="137" y="155"/>
                  </a:cubicBezTo>
                  <a:cubicBezTo>
                    <a:pt x="128" y="154"/>
                    <a:pt x="127" y="140"/>
                    <a:pt x="127" y="134"/>
                  </a:cubicBezTo>
                  <a:cubicBezTo>
                    <a:pt x="127" y="132"/>
                    <a:pt x="127" y="132"/>
                    <a:pt x="127" y="132"/>
                  </a:cubicBezTo>
                  <a:cubicBezTo>
                    <a:pt x="128" y="130"/>
                    <a:pt x="128" y="130"/>
                    <a:pt x="128" y="130"/>
                  </a:cubicBezTo>
                  <a:cubicBezTo>
                    <a:pt x="128" y="130"/>
                    <a:pt x="142" y="116"/>
                    <a:pt x="145" y="98"/>
                  </a:cubicBezTo>
                  <a:cubicBezTo>
                    <a:pt x="146" y="93"/>
                    <a:pt x="146" y="93"/>
                    <a:pt x="146" y="93"/>
                  </a:cubicBezTo>
                  <a:cubicBezTo>
                    <a:pt x="151" y="93"/>
                    <a:pt x="151" y="93"/>
                    <a:pt x="151" y="93"/>
                  </a:cubicBezTo>
                  <a:cubicBezTo>
                    <a:pt x="152" y="93"/>
                    <a:pt x="154" y="91"/>
                    <a:pt x="155" y="86"/>
                  </a:cubicBezTo>
                  <a:cubicBezTo>
                    <a:pt x="156" y="81"/>
                    <a:pt x="155" y="76"/>
                    <a:pt x="153" y="74"/>
                  </a:cubicBezTo>
                  <a:cubicBezTo>
                    <a:pt x="151" y="72"/>
                    <a:pt x="151" y="72"/>
                    <a:pt x="151" y="72"/>
                  </a:cubicBezTo>
                  <a:cubicBezTo>
                    <a:pt x="151" y="69"/>
                    <a:pt x="151" y="69"/>
                    <a:pt x="151" y="69"/>
                  </a:cubicBezTo>
                  <a:cubicBezTo>
                    <a:pt x="151" y="68"/>
                    <a:pt x="151" y="67"/>
                    <a:pt x="151" y="66"/>
                  </a:cubicBezTo>
                  <a:cubicBezTo>
                    <a:pt x="152" y="57"/>
                    <a:pt x="154" y="36"/>
                    <a:pt x="143" y="23"/>
                  </a:cubicBezTo>
                  <a:cubicBezTo>
                    <a:pt x="136" y="15"/>
                    <a:pt x="126" y="12"/>
                    <a:pt x="111" y="12"/>
                  </a:cubicBezTo>
                  <a:cubicBezTo>
                    <a:pt x="97" y="12"/>
                    <a:pt x="87" y="15"/>
                    <a:pt x="80" y="23"/>
                  </a:cubicBezTo>
                  <a:cubicBezTo>
                    <a:pt x="68" y="36"/>
                    <a:pt x="71" y="57"/>
                    <a:pt x="72" y="66"/>
                  </a:cubicBezTo>
                  <a:cubicBezTo>
                    <a:pt x="72" y="67"/>
                    <a:pt x="72" y="68"/>
                    <a:pt x="72" y="69"/>
                  </a:cubicBezTo>
                  <a:cubicBezTo>
                    <a:pt x="72" y="72"/>
                    <a:pt x="72" y="72"/>
                    <a:pt x="72" y="72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67" y="76"/>
                    <a:pt x="67" y="81"/>
                    <a:pt x="68" y="86"/>
                  </a:cubicBezTo>
                  <a:cubicBezTo>
                    <a:pt x="69" y="91"/>
                    <a:pt x="71" y="93"/>
                    <a:pt x="72" y="93"/>
                  </a:cubicBezTo>
                  <a:cubicBezTo>
                    <a:pt x="77" y="93"/>
                    <a:pt x="77" y="93"/>
                    <a:pt x="77" y="93"/>
                  </a:cubicBezTo>
                  <a:cubicBezTo>
                    <a:pt x="77" y="98"/>
                    <a:pt x="77" y="98"/>
                    <a:pt x="77" y="98"/>
                  </a:cubicBezTo>
                  <a:cubicBezTo>
                    <a:pt x="80" y="116"/>
                    <a:pt x="94" y="130"/>
                    <a:pt x="95" y="130"/>
                  </a:cubicBezTo>
                  <a:cubicBezTo>
                    <a:pt x="96" y="132"/>
                    <a:pt x="96" y="132"/>
                    <a:pt x="96" y="132"/>
                  </a:cubicBezTo>
                  <a:cubicBezTo>
                    <a:pt x="96" y="134"/>
                    <a:pt x="96" y="134"/>
                    <a:pt x="96" y="134"/>
                  </a:cubicBezTo>
                  <a:cubicBezTo>
                    <a:pt x="96" y="140"/>
                    <a:pt x="95" y="154"/>
                    <a:pt x="86" y="155"/>
                  </a:cubicBezTo>
                  <a:cubicBezTo>
                    <a:pt x="79" y="157"/>
                    <a:pt x="59" y="164"/>
                    <a:pt x="42" y="175"/>
                  </a:cubicBezTo>
                  <a:cubicBezTo>
                    <a:pt x="25" y="185"/>
                    <a:pt x="15" y="195"/>
                    <a:pt x="12" y="20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 sz="1400"/>
            </a:p>
          </p:txBody>
        </p:sp>
        <p:sp>
          <p:nvSpPr>
            <p:cNvPr id="28" name="Freeform 478"/>
            <p:cNvSpPr/>
            <p:nvPr/>
          </p:nvSpPr>
          <p:spPr bwMode="auto">
            <a:xfrm>
              <a:off x="6216650" y="2936875"/>
              <a:ext cx="236537" cy="381000"/>
            </a:xfrm>
            <a:custGeom>
              <a:avLst/>
              <a:gdLst>
                <a:gd name="T0" fmla="*/ 43 w 113"/>
                <a:gd name="T1" fmla="*/ 120 h 181"/>
                <a:gd name="T2" fmla="*/ 42 w 113"/>
                <a:gd name="T3" fmla="*/ 114 h 181"/>
                <a:gd name="T4" fmla="*/ 57 w 113"/>
                <a:gd name="T5" fmla="*/ 86 h 181"/>
                <a:gd name="T6" fmla="*/ 64 w 113"/>
                <a:gd name="T7" fmla="*/ 77 h 181"/>
                <a:gd name="T8" fmla="*/ 62 w 113"/>
                <a:gd name="T9" fmla="*/ 56 h 181"/>
                <a:gd name="T10" fmla="*/ 62 w 113"/>
                <a:gd name="T11" fmla="*/ 56 h 181"/>
                <a:gd name="T12" fmla="*/ 53 w 113"/>
                <a:gd name="T13" fmla="*/ 13 h 181"/>
                <a:gd name="T14" fmla="*/ 19 w 113"/>
                <a:gd name="T15" fmla="*/ 0 h 181"/>
                <a:gd name="T16" fmla="*/ 0 w 113"/>
                <a:gd name="T17" fmla="*/ 4 h 181"/>
                <a:gd name="T18" fmla="*/ 5 w 113"/>
                <a:gd name="T19" fmla="*/ 12 h 181"/>
                <a:gd name="T20" fmla="*/ 19 w 113"/>
                <a:gd name="T21" fmla="*/ 10 h 181"/>
                <a:gd name="T22" fmla="*/ 46 w 113"/>
                <a:gd name="T23" fmla="*/ 19 h 181"/>
                <a:gd name="T24" fmla="*/ 53 w 113"/>
                <a:gd name="T25" fmla="*/ 55 h 181"/>
                <a:gd name="T26" fmla="*/ 52 w 113"/>
                <a:gd name="T27" fmla="*/ 58 h 181"/>
                <a:gd name="T28" fmla="*/ 52 w 113"/>
                <a:gd name="T29" fmla="*/ 60 h 181"/>
                <a:gd name="T30" fmla="*/ 54 w 113"/>
                <a:gd name="T31" fmla="*/ 62 h 181"/>
                <a:gd name="T32" fmla="*/ 56 w 113"/>
                <a:gd name="T33" fmla="*/ 72 h 181"/>
                <a:gd name="T34" fmla="*/ 52 w 113"/>
                <a:gd name="T35" fmla="*/ 78 h 181"/>
                <a:gd name="T36" fmla="*/ 48 w 113"/>
                <a:gd name="T37" fmla="*/ 78 h 181"/>
                <a:gd name="T38" fmla="*/ 48 w 113"/>
                <a:gd name="T39" fmla="*/ 82 h 181"/>
                <a:gd name="T40" fmla="*/ 33 w 113"/>
                <a:gd name="T41" fmla="*/ 109 h 181"/>
                <a:gd name="T42" fmla="*/ 32 w 113"/>
                <a:gd name="T43" fmla="*/ 110 h 181"/>
                <a:gd name="T44" fmla="*/ 32 w 113"/>
                <a:gd name="T45" fmla="*/ 112 h 181"/>
                <a:gd name="T46" fmla="*/ 41 w 113"/>
                <a:gd name="T47" fmla="*/ 130 h 181"/>
                <a:gd name="T48" fmla="*/ 77 w 113"/>
                <a:gd name="T49" fmla="*/ 146 h 181"/>
                <a:gd name="T50" fmla="*/ 102 w 113"/>
                <a:gd name="T51" fmla="*/ 171 h 181"/>
                <a:gd name="T52" fmla="*/ 58 w 113"/>
                <a:gd name="T53" fmla="*/ 171 h 181"/>
                <a:gd name="T54" fmla="*/ 65 w 113"/>
                <a:gd name="T55" fmla="*/ 181 h 181"/>
                <a:gd name="T56" fmla="*/ 113 w 113"/>
                <a:gd name="T57" fmla="*/ 181 h 181"/>
                <a:gd name="T58" fmla="*/ 113 w 113"/>
                <a:gd name="T59" fmla="*/ 176 h 181"/>
                <a:gd name="T60" fmla="*/ 43 w 113"/>
                <a:gd name="T61" fmla="*/ 120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13" h="181">
                  <a:moveTo>
                    <a:pt x="43" y="120"/>
                  </a:moveTo>
                  <a:cubicBezTo>
                    <a:pt x="42" y="119"/>
                    <a:pt x="42" y="117"/>
                    <a:pt x="42" y="114"/>
                  </a:cubicBezTo>
                  <a:cubicBezTo>
                    <a:pt x="45" y="110"/>
                    <a:pt x="53" y="100"/>
                    <a:pt x="57" y="86"/>
                  </a:cubicBezTo>
                  <a:cubicBezTo>
                    <a:pt x="60" y="85"/>
                    <a:pt x="62" y="82"/>
                    <a:pt x="64" y="77"/>
                  </a:cubicBezTo>
                  <a:cubicBezTo>
                    <a:pt x="66" y="71"/>
                    <a:pt x="67" y="62"/>
                    <a:pt x="62" y="56"/>
                  </a:cubicBezTo>
                  <a:cubicBezTo>
                    <a:pt x="62" y="56"/>
                    <a:pt x="62" y="56"/>
                    <a:pt x="62" y="56"/>
                  </a:cubicBezTo>
                  <a:cubicBezTo>
                    <a:pt x="63" y="48"/>
                    <a:pt x="65" y="27"/>
                    <a:pt x="53" y="13"/>
                  </a:cubicBezTo>
                  <a:cubicBezTo>
                    <a:pt x="45" y="5"/>
                    <a:pt x="34" y="0"/>
                    <a:pt x="19" y="0"/>
                  </a:cubicBezTo>
                  <a:cubicBezTo>
                    <a:pt x="12" y="0"/>
                    <a:pt x="5" y="2"/>
                    <a:pt x="0" y="4"/>
                  </a:cubicBezTo>
                  <a:cubicBezTo>
                    <a:pt x="2" y="6"/>
                    <a:pt x="3" y="9"/>
                    <a:pt x="5" y="12"/>
                  </a:cubicBezTo>
                  <a:cubicBezTo>
                    <a:pt x="9" y="11"/>
                    <a:pt x="14" y="10"/>
                    <a:pt x="19" y="10"/>
                  </a:cubicBezTo>
                  <a:cubicBezTo>
                    <a:pt x="31" y="10"/>
                    <a:pt x="40" y="13"/>
                    <a:pt x="46" y="19"/>
                  </a:cubicBezTo>
                  <a:cubicBezTo>
                    <a:pt x="55" y="30"/>
                    <a:pt x="53" y="48"/>
                    <a:pt x="53" y="55"/>
                  </a:cubicBezTo>
                  <a:cubicBezTo>
                    <a:pt x="52" y="56"/>
                    <a:pt x="52" y="57"/>
                    <a:pt x="52" y="58"/>
                  </a:cubicBezTo>
                  <a:cubicBezTo>
                    <a:pt x="52" y="60"/>
                    <a:pt x="52" y="60"/>
                    <a:pt x="52" y="60"/>
                  </a:cubicBezTo>
                  <a:cubicBezTo>
                    <a:pt x="54" y="62"/>
                    <a:pt x="54" y="62"/>
                    <a:pt x="54" y="62"/>
                  </a:cubicBezTo>
                  <a:cubicBezTo>
                    <a:pt x="56" y="63"/>
                    <a:pt x="57" y="68"/>
                    <a:pt x="56" y="72"/>
                  </a:cubicBezTo>
                  <a:cubicBezTo>
                    <a:pt x="55" y="76"/>
                    <a:pt x="53" y="78"/>
                    <a:pt x="52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8" y="82"/>
                    <a:pt x="48" y="82"/>
                    <a:pt x="48" y="82"/>
                  </a:cubicBezTo>
                  <a:cubicBezTo>
                    <a:pt x="45" y="97"/>
                    <a:pt x="34" y="109"/>
                    <a:pt x="33" y="109"/>
                  </a:cubicBezTo>
                  <a:cubicBezTo>
                    <a:pt x="32" y="110"/>
                    <a:pt x="32" y="110"/>
                    <a:pt x="32" y="110"/>
                  </a:cubicBezTo>
                  <a:cubicBezTo>
                    <a:pt x="32" y="112"/>
                    <a:pt x="32" y="112"/>
                    <a:pt x="32" y="112"/>
                  </a:cubicBezTo>
                  <a:cubicBezTo>
                    <a:pt x="32" y="117"/>
                    <a:pt x="33" y="129"/>
                    <a:pt x="41" y="130"/>
                  </a:cubicBezTo>
                  <a:cubicBezTo>
                    <a:pt x="47" y="131"/>
                    <a:pt x="63" y="137"/>
                    <a:pt x="77" y="146"/>
                  </a:cubicBezTo>
                  <a:cubicBezTo>
                    <a:pt x="91" y="154"/>
                    <a:pt x="100" y="163"/>
                    <a:pt x="102" y="171"/>
                  </a:cubicBezTo>
                  <a:cubicBezTo>
                    <a:pt x="58" y="171"/>
                    <a:pt x="58" y="171"/>
                    <a:pt x="58" y="171"/>
                  </a:cubicBezTo>
                  <a:cubicBezTo>
                    <a:pt x="60" y="174"/>
                    <a:pt x="63" y="177"/>
                    <a:pt x="65" y="181"/>
                  </a:cubicBezTo>
                  <a:cubicBezTo>
                    <a:pt x="113" y="181"/>
                    <a:pt x="113" y="181"/>
                    <a:pt x="113" y="181"/>
                  </a:cubicBezTo>
                  <a:cubicBezTo>
                    <a:pt x="113" y="176"/>
                    <a:pt x="113" y="176"/>
                    <a:pt x="113" y="176"/>
                  </a:cubicBezTo>
                  <a:cubicBezTo>
                    <a:pt x="113" y="147"/>
                    <a:pt x="58" y="123"/>
                    <a:pt x="43" y="1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 sz="1400"/>
            </a:p>
          </p:txBody>
        </p:sp>
        <p:sp>
          <p:nvSpPr>
            <p:cNvPr id="29" name="Freeform 479"/>
            <p:cNvSpPr/>
            <p:nvPr/>
          </p:nvSpPr>
          <p:spPr bwMode="auto">
            <a:xfrm>
              <a:off x="5757863" y="2936875"/>
              <a:ext cx="244475" cy="381000"/>
            </a:xfrm>
            <a:custGeom>
              <a:avLst/>
              <a:gdLst>
                <a:gd name="T0" fmla="*/ 59 w 116"/>
                <a:gd name="T1" fmla="*/ 171 h 181"/>
                <a:gd name="T2" fmla="*/ 11 w 116"/>
                <a:gd name="T3" fmla="*/ 171 h 181"/>
                <a:gd name="T4" fmla="*/ 35 w 116"/>
                <a:gd name="T5" fmla="*/ 146 h 181"/>
                <a:gd name="T6" fmla="*/ 72 w 116"/>
                <a:gd name="T7" fmla="*/ 130 h 181"/>
                <a:gd name="T8" fmla="*/ 81 w 116"/>
                <a:gd name="T9" fmla="*/ 112 h 181"/>
                <a:gd name="T10" fmla="*/ 81 w 116"/>
                <a:gd name="T11" fmla="*/ 110 h 181"/>
                <a:gd name="T12" fmla="*/ 79 w 116"/>
                <a:gd name="T13" fmla="*/ 109 h 181"/>
                <a:gd name="T14" fmla="*/ 65 w 116"/>
                <a:gd name="T15" fmla="*/ 82 h 181"/>
                <a:gd name="T16" fmla="*/ 64 w 116"/>
                <a:gd name="T17" fmla="*/ 78 h 181"/>
                <a:gd name="T18" fmla="*/ 60 w 116"/>
                <a:gd name="T19" fmla="*/ 78 h 181"/>
                <a:gd name="T20" fmla="*/ 57 w 116"/>
                <a:gd name="T21" fmla="*/ 72 h 181"/>
                <a:gd name="T22" fmla="*/ 59 w 116"/>
                <a:gd name="T23" fmla="*/ 62 h 181"/>
                <a:gd name="T24" fmla="*/ 61 w 116"/>
                <a:gd name="T25" fmla="*/ 60 h 181"/>
                <a:gd name="T26" fmla="*/ 60 w 116"/>
                <a:gd name="T27" fmla="*/ 58 h 181"/>
                <a:gd name="T28" fmla="*/ 60 w 116"/>
                <a:gd name="T29" fmla="*/ 55 h 181"/>
                <a:gd name="T30" fmla="*/ 67 w 116"/>
                <a:gd name="T31" fmla="*/ 19 h 181"/>
                <a:gd name="T32" fmla="*/ 93 w 116"/>
                <a:gd name="T33" fmla="*/ 10 h 181"/>
                <a:gd name="T34" fmla="*/ 112 w 116"/>
                <a:gd name="T35" fmla="*/ 13 h 181"/>
                <a:gd name="T36" fmla="*/ 116 w 116"/>
                <a:gd name="T37" fmla="*/ 5 h 181"/>
                <a:gd name="T38" fmla="*/ 93 w 116"/>
                <a:gd name="T39" fmla="*/ 0 h 181"/>
                <a:gd name="T40" fmla="*/ 60 w 116"/>
                <a:gd name="T41" fmla="*/ 13 h 181"/>
                <a:gd name="T42" fmla="*/ 51 w 116"/>
                <a:gd name="T43" fmla="*/ 56 h 181"/>
                <a:gd name="T44" fmla="*/ 51 w 116"/>
                <a:gd name="T45" fmla="*/ 56 h 181"/>
                <a:gd name="T46" fmla="*/ 49 w 116"/>
                <a:gd name="T47" fmla="*/ 77 h 181"/>
                <a:gd name="T48" fmla="*/ 56 w 116"/>
                <a:gd name="T49" fmla="*/ 86 h 181"/>
                <a:gd name="T50" fmla="*/ 71 w 116"/>
                <a:gd name="T51" fmla="*/ 114 h 181"/>
                <a:gd name="T52" fmla="*/ 70 w 116"/>
                <a:gd name="T53" fmla="*/ 120 h 181"/>
                <a:gd name="T54" fmla="*/ 0 w 116"/>
                <a:gd name="T55" fmla="*/ 176 h 181"/>
                <a:gd name="T56" fmla="*/ 0 w 116"/>
                <a:gd name="T57" fmla="*/ 181 h 181"/>
                <a:gd name="T58" fmla="*/ 52 w 116"/>
                <a:gd name="T59" fmla="*/ 181 h 181"/>
                <a:gd name="T60" fmla="*/ 59 w 116"/>
                <a:gd name="T61" fmla="*/ 17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16" h="181">
                  <a:moveTo>
                    <a:pt x="59" y="171"/>
                  </a:moveTo>
                  <a:cubicBezTo>
                    <a:pt x="11" y="171"/>
                    <a:pt x="11" y="171"/>
                    <a:pt x="11" y="171"/>
                  </a:cubicBezTo>
                  <a:cubicBezTo>
                    <a:pt x="13" y="163"/>
                    <a:pt x="22" y="154"/>
                    <a:pt x="35" y="146"/>
                  </a:cubicBezTo>
                  <a:cubicBezTo>
                    <a:pt x="50" y="137"/>
                    <a:pt x="66" y="131"/>
                    <a:pt x="72" y="130"/>
                  </a:cubicBezTo>
                  <a:cubicBezTo>
                    <a:pt x="80" y="129"/>
                    <a:pt x="81" y="117"/>
                    <a:pt x="81" y="112"/>
                  </a:cubicBezTo>
                  <a:cubicBezTo>
                    <a:pt x="81" y="110"/>
                    <a:pt x="81" y="110"/>
                    <a:pt x="81" y="110"/>
                  </a:cubicBezTo>
                  <a:cubicBezTo>
                    <a:pt x="79" y="109"/>
                    <a:pt x="79" y="109"/>
                    <a:pt x="79" y="109"/>
                  </a:cubicBezTo>
                  <a:cubicBezTo>
                    <a:pt x="79" y="109"/>
                    <a:pt x="68" y="97"/>
                    <a:pt x="65" y="82"/>
                  </a:cubicBezTo>
                  <a:cubicBezTo>
                    <a:pt x="64" y="78"/>
                    <a:pt x="64" y="78"/>
                    <a:pt x="64" y="78"/>
                  </a:cubicBezTo>
                  <a:cubicBezTo>
                    <a:pt x="60" y="78"/>
                    <a:pt x="60" y="78"/>
                    <a:pt x="60" y="78"/>
                  </a:cubicBezTo>
                  <a:cubicBezTo>
                    <a:pt x="60" y="78"/>
                    <a:pt x="58" y="76"/>
                    <a:pt x="57" y="72"/>
                  </a:cubicBezTo>
                  <a:cubicBezTo>
                    <a:pt x="56" y="68"/>
                    <a:pt x="57" y="63"/>
                    <a:pt x="59" y="62"/>
                  </a:cubicBezTo>
                  <a:cubicBezTo>
                    <a:pt x="61" y="60"/>
                    <a:pt x="61" y="60"/>
                    <a:pt x="61" y="60"/>
                  </a:cubicBezTo>
                  <a:cubicBezTo>
                    <a:pt x="60" y="58"/>
                    <a:pt x="60" y="58"/>
                    <a:pt x="60" y="58"/>
                  </a:cubicBezTo>
                  <a:cubicBezTo>
                    <a:pt x="60" y="57"/>
                    <a:pt x="60" y="56"/>
                    <a:pt x="60" y="55"/>
                  </a:cubicBezTo>
                  <a:cubicBezTo>
                    <a:pt x="59" y="48"/>
                    <a:pt x="58" y="30"/>
                    <a:pt x="67" y="19"/>
                  </a:cubicBezTo>
                  <a:cubicBezTo>
                    <a:pt x="73" y="13"/>
                    <a:pt x="82" y="10"/>
                    <a:pt x="93" y="10"/>
                  </a:cubicBezTo>
                  <a:cubicBezTo>
                    <a:pt x="101" y="10"/>
                    <a:pt x="107" y="11"/>
                    <a:pt x="112" y="13"/>
                  </a:cubicBezTo>
                  <a:cubicBezTo>
                    <a:pt x="113" y="11"/>
                    <a:pt x="114" y="8"/>
                    <a:pt x="116" y="5"/>
                  </a:cubicBezTo>
                  <a:cubicBezTo>
                    <a:pt x="110" y="2"/>
                    <a:pt x="102" y="0"/>
                    <a:pt x="93" y="0"/>
                  </a:cubicBezTo>
                  <a:cubicBezTo>
                    <a:pt x="79" y="0"/>
                    <a:pt x="67" y="5"/>
                    <a:pt x="60" y="13"/>
                  </a:cubicBezTo>
                  <a:cubicBezTo>
                    <a:pt x="48" y="27"/>
                    <a:pt x="50" y="48"/>
                    <a:pt x="51" y="56"/>
                  </a:cubicBezTo>
                  <a:cubicBezTo>
                    <a:pt x="51" y="56"/>
                    <a:pt x="51" y="56"/>
                    <a:pt x="51" y="56"/>
                  </a:cubicBezTo>
                  <a:cubicBezTo>
                    <a:pt x="46" y="62"/>
                    <a:pt x="46" y="71"/>
                    <a:pt x="49" y="77"/>
                  </a:cubicBezTo>
                  <a:cubicBezTo>
                    <a:pt x="50" y="82"/>
                    <a:pt x="53" y="85"/>
                    <a:pt x="56" y="86"/>
                  </a:cubicBezTo>
                  <a:cubicBezTo>
                    <a:pt x="59" y="100"/>
                    <a:pt x="68" y="110"/>
                    <a:pt x="71" y="114"/>
                  </a:cubicBezTo>
                  <a:cubicBezTo>
                    <a:pt x="71" y="117"/>
                    <a:pt x="70" y="119"/>
                    <a:pt x="70" y="120"/>
                  </a:cubicBezTo>
                  <a:cubicBezTo>
                    <a:pt x="55" y="123"/>
                    <a:pt x="0" y="147"/>
                    <a:pt x="0" y="176"/>
                  </a:cubicBezTo>
                  <a:cubicBezTo>
                    <a:pt x="0" y="181"/>
                    <a:pt x="0" y="181"/>
                    <a:pt x="0" y="181"/>
                  </a:cubicBezTo>
                  <a:cubicBezTo>
                    <a:pt x="52" y="181"/>
                    <a:pt x="52" y="181"/>
                    <a:pt x="52" y="181"/>
                  </a:cubicBezTo>
                  <a:cubicBezTo>
                    <a:pt x="54" y="177"/>
                    <a:pt x="56" y="174"/>
                    <a:pt x="59" y="17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 sz="1400"/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1097862" y="1464386"/>
            <a:ext cx="1950680" cy="306705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altLang="id-ID" sz="1400" b="1" dirty="0" smtClean="0">
                <a:solidFill>
                  <a:schemeClr val="bg1"/>
                </a:solidFill>
                <a:latin typeface="+mj-lt"/>
              </a:rPr>
              <a:t>Globalni vpliv</a:t>
            </a:r>
            <a:endParaRPr lang="en-GB" altLang="id-ID" sz="1400" b="1" dirty="0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1" name="Content Placeholder 19"/>
          <p:cNvSpPr txBox="1"/>
          <p:nvPr/>
        </p:nvSpPr>
        <p:spPr>
          <a:xfrm>
            <a:off x="1028700" y="3129280"/>
            <a:ext cx="2075815" cy="15494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en-GB" altLang="en-US" sz="1050" dirty="0"/>
              <a:t>Irska zaradi svojega napredka, jezika in nižje davčne stopnje za podjetja lažje privablja tujo investicijo v računalniški sektor</a:t>
            </a:r>
            <a:endParaRPr lang="en-GB" altLang="en-US" sz="1050" dirty="0"/>
          </a:p>
        </p:txBody>
      </p:sp>
      <p:sp>
        <p:nvSpPr>
          <p:cNvPr id="32" name="TextBox 31"/>
          <p:cNvSpPr txBox="1"/>
          <p:nvPr/>
        </p:nvSpPr>
        <p:spPr>
          <a:xfrm>
            <a:off x="3111041" y="1464472"/>
            <a:ext cx="1950680" cy="260350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altLang="en-US" sz="1100" b="1" dirty="0">
                <a:solidFill>
                  <a:schemeClr val="bg1"/>
                </a:solidFill>
                <a:latin typeface="+mj-lt"/>
              </a:rPr>
              <a:t>Povezljivost</a:t>
            </a:r>
            <a:endParaRPr lang="en-GB" altLang="en-US" sz="11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3" name="Content Placeholder 19"/>
          <p:cNvSpPr txBox="1"/>
          <p:nvPr/>
        </p:nvSpPr>
        <p:spPr>
          <a:xfrm>
            <a:off x="3084830" y="1811020"/>
            <a:ext cx="1986915" cy="1318895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en-GB" altLang="en-US" sz="1050" dirty="0">
                <a:sym typeface="+mn-ea"/>
              </a:rPr>
              <a:t>Obe državi imata zelo visoko stopnjo povezljivosti, kar vključuje hitrosti povezav in pokritost z omrežjem</a:t>
            </a:r>
            <a:endParaRPr lang="en-GB" altLang="en-US" sz="1050" dirty="0"/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endParaRPr lang="id-ID" sz="1050" dirty="0"/>
          </a:p>
        </p:txBody>
      </p:sp>
      <p:sp>
        <p:nvSpPr>
          <p:cNvPr id="34" name="TextBox 33"/>
          <p:cNvSpPr txBox="1"/>
          <p:nvPr/>
        </p:nvSpPr>
        <p:spPr>
          <a:xfrm>
            <a:off x="3121253" y="3197285"/>
            <a:ext cx="1950680" cy="27559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altLang="id-ID" sz="1200" b="1" dirty="0" smtClean="0">
                <a:solidFill>
                  <a:schemeClr val="bg1"/>
                </a:solidFill>
                <a:latin typeface="+mj-lt"/>
              </a:rPr>
              <a:t>Uporaba IKT</a:t>
            </a:r>
            <a:endParaRPr lang="en-GB" altLang="id-ID" sz="1200" b="1" dirty="0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Content Placeholder 19"/>
          <p:cNvSpPr txBox="1"/>
          <p:nvPr/>
        </p:nvSpPr>
        <p:spPr>
          <a:xfrm>
            <a:off x="3104515" y="3472815"/>
            <a:ext cx="1986915" cy="1392555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en-GB" altLang="en-US" sz="1050" dirty="0"/>
              <a:t>Obe državi imata informacijske tehnologije inkorporirane v mnogo vladnih, kot tudi privatnih podjetij</a:t>
            </a:r>
            <a:endParaRPr lang="en-GB" altLang="en-US" sz="1050" dirty="0"/>
          </a:p>
        </p:txBody>
      </p:sp>
      <p:grpSp>
        <p:nvGrpSpPr>
          <p:cNvPr id="36" name="Group 35"/>
          <p:cNvGrpSpPr/>
          <p:nvPr/>
        </p:nvGrpSpPr>
        <p:grpSpPr>
          <a:xfrm>
            <a:off x="1732915" y="2623185"/>
            <a:ext cx="818515" cy="361950"/>
            <a:chOff x="2865438" y="5287963"/>
            <a:chExt cx="754062" cy="333375"/>
          </a:xfrm>
          <a:solidFill>
            <a:schemeClr val="accent3"/>
          </a:solidFill>
        </p:grpSpPr>
        <p:sp>
          <p:nvSpPr>
            <p:cNvPr id="37" name="Freeform 31"/>
            <p:cNvSpPr/>
            <p:nvPr/>
          </p:nvSpPr>
          <p:spPr bwMode="auto">
            <a:xfrm>
              <a:off x="3173413" y="5508626"/>
              <a:ext cx="92075" cy="93663"/>
            </a:xfrm>
            <a:custGeom>
              <a:avLst/>
              <a:gdLst>
                <a:gd name="T0" fmla="*/ 23 w 24"/>
                <a:gd name="T1" fmla="*/ 7 h 24"/>
                <a:gd name="T2" fmla="*/ 24 w 24"/>
                <a:gd name="T3" fmla="*/ 3 h 24"/>
                <a:gd name="T4" fmla="*/ 22 w 24"/>
                <a:gd name="T5" fmla="*/ 1 h 24"/>
                <a:gd name="T6" fmla="*/ 20 w 24"/>
                <a:gd name="T7" fmla="*/ 0 h 24"/>
                <a:gd name="T8" fmla="*/ 16 w 24"/>
                <a:gd name="T9" fmla="*/ 2 h 24"/>
                <a:gd name="T10" fmla="*/ 0 w 24"/>
                <a:gd name="T11" fmla="*/ 22 h 24"/>
                <a:gd name="T12" fmla="*/ 8 w 24"/>
                <a:gd name="T13" fmla="*/ 24 h 24"/>
                <a:gd name="T14" fmla="*/ 8 w 24"/>
                <a:gd name="T15" fmla="*/ 24 h 24"/>
                <a:gd name="T16" fmla="*/ 21 w 24"/>
                <a:gd name="T17" fmla="*/ 9 h 24"/>
                <a:gd name="T18" fmla="*/ 23 w 24"/>
                <a:gd name="T19" fmla="*/ 7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24">
                  <a:moveTo>
                    <a:pt x="23" y="7"/>
                  </a:moveTo>
                  <a:cubicBezTo>
                    <a:pt x="23" y="6"/>
                    <a:pt x="24" y="5"/>
                    <a:pt x="24" y="3"/>
                  </a:cubicBezTo>
                  <a:cubicBezTo>
                    <a:pt x="23" y="2"/>
                    <a:pt x="23" y="2"/>
                    <a:pt x="22" y="1"/>
                  </a:cubicBezTo>
                  <a:cubicBezTo>
                    <a:pt x="22" y="0"/>
                    <a:pt x="21" y="0"/>
                    <a:pt x="20" y="0"/>
                  </a:cubicBezTo>
                  <a:cubicBezTo>
                    <a:pt x="18" y="0"/>
                    <a:pt x="17" y="1"/>
                    <a:pt x="16" y="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3" y="23"/>
                    <a:pt x="5" y="23"/>
                    <a:pt x="8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1" y="8"/>
                    <a:pt x="22" y="7"/>
                    <a:pt x="23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algn="r"/>
              <a:endParaRPr lang="id-ID" sz="1400"/>
            </a:p>
          </p:txBody>
        </p:sp>
        <p:sp>
          <p:nvSpPr>
            <p:cNvPr id="38" name="Freeform 32"/>
            <p:cNvSpPr/>
            <p:nvPr/>
          </p:nvSpPr>
          <p:spPr bwMode="auto">
            <a:xfrm>
              <a:off x="3127375" y="5505451"/>
              <a:ext cx="80962" cy="80963"/>
            </a:xfrm>
            <a:custGeom>
              <a:avLst/>
              <a:gdLst>
                <a:gd name="T0" fmla="*/ 21 w 21"/>
                <a:gd name="T1" fmla="*/ 4 h 21"/>
                <a:gd name="T2" fmla="*/ 19 w 21"/>
                <a:gd name="T3" fmla="*/ 1 h 21"/>
                <a:gd name="T4" fmla="*/ 17 w 21"/>
                <a:gd name="T5" fmla="*/ 0 h 21"/>
                <a:gd name="T6" fmla="*/ 13 w 21"/>
                <a:gd name="T7" fmla="*/ 2 h 21"/>
                <a:gd name="T8" fmla="*/ 0 w 21"/>
                <a:gd name="T9" fmla="*/ 18 h 21"/>
                <a:gd name="T10" fmla="*/ 8 w 21"/>
                <a:gd name="T11" fmla="*/ 21 h 21"/>
                <a:gd name="T12" fmla="*/ 20 w 21"/>
                <a:gd name="T13" fmla="*/ 7 h 21"/>
                <a:gd name="T14" fmla="*/ 21 w 21"/>
                <a:gd name="T15" fmla="*/ 4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21">
                  <a:moveTo>
                    <a:pt x="21" y="4"/>
                  </a:moveTo>
                  <a:cubicBezTo>
                    <a:pt x="21" y="2"/>
                    <a:pt x="20" y="1"/>
                    <a:pt x="19" y="1"/>
                  </a:cubicBezTo>
                  <a:cubicBezTo>
                    <a:pt x="19" y="0"/>
                    <a:pt x="18" y="0"/>
                    <a:pt x="17" y="0"/>
                  </a:cubicBezTo>
                  <a:cubicBezTo>
                    <a:pt x="16" y="0"/>
                    <a:pt x="14" y="1"/>
                    <a:pt x="13" y="2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3" y="19"/>
                    <a:pt x="5" y="20"/>
                    <a:pt x="8" y="21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1" y="6"/>
                    <a:pt x="21" y="5"/>
                    <a:pt x="2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algn="r"/>
              <a:endParaRPr lang="id-ID" sz="1400"/>
            </a:p>
          </p:txBody>
        </p:sp>
        <p:sp>
          <p:nvSpPr>
            <p:cNvPr id="39" name="Freeform 33"/>
            <p:cNvSpPr/>
            <p:nvPr/>
          </p:nvSpPr>
          <p:spPr bwMode="auto">
            <a:xfrm>
              <a:off x="3219450" y="5548313"/>
              <a:ext cx="73025" cy="69850"/>
            </a:xfrm>
            <a:custGeom>
              <a:avLst/>
              <a:gdLst>
                <a:gd name="T0" fmla="*/ 14 w 19"/>
                <a:gd name="T1" fmla="*/ 0 h 18"/>
                <a:gd name="T2" fmla="*/ 13 w 19"/>
                <a:gd name="T3" fmla="*/ 0 h 18"/>
                <a:gd name="T4" fmla="*/ 0 w 19"/>
                <a:gd name="T5" fmla="*/ 16 h 18"/>
                <a:gd name="T6" fmla="*/ 9 w 19"/>
                <a:gd name="T7" fmla="*/ 18 h 18"/>
                <a:gd name="T8" fmla="*/ 17 w 19"/>
                <a:gd name="T9" fmla="*/ 8 h 18"/>
                <a:gd name="T10" fmla="*/ 17 w 19"/>
                <a:gd name="T11" fmla="*/ 7 h 18"/>
                <a:gd name="T12" fmla="*/ 18 w 19"/>
                <a:gd name="T13" fmla="*/ 6 h 18"/>
                <a:gd name="T14" fmla="*/ 17 w 19"/>
                <a:gd name="T15" fmla="*/ 1 h 18"/>
                <a:gd name="T16" fmla="*/ 14 w 19"/>
                <a:gd name="T1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8">
                  <a:moveTo>
                    <a:pt x="14" y="0"/>
                  </a:moveTo>
                  <a:cubicBezTo>
                    <a:pt x="14" y="0"/>
                    <a:pt x="13" y="0"/>
                    <a:pt x="13" y="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3" y="16"/>
                    <a:pt x="6" y="17"/>
                    <a:pt x="9" y="1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9" y="5"/>
                    <a:pt x="19" y="2"/>
                    <a:pt x="17" y="1"/>
                  </a:cubicBezTo>
                  <a:cubicBezTo>
                    <a:pt x="16" y="0"/>
                    <a:pt x="15" y="0"/>
                    <a:pt x="1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algn="r"/>
              <a:endParaRPr lang="id-ID" sz="1400"/>
            </a:p>
          </p:txBody>
        </p:sp>
        <p:sp>
          <p:nvSpPr>
            <p:cNvPr id="40" name="Freeform 34"/>
            <p:cNvSpPr/>
            <p:nvPr/>
          </p:nvSpPr>
          <p:spPr bwMode="auto">
            <a:xfrm>
              <a:off x="3094038" y="5529263"/>
              <a:ext cx="41275" cy="38100"/>
            </a:xfrm>
            <a:custGeom>
              <a:avLst/>
              <a:gdLst>
                <a:gd name="T0" fmla="*/ 9 w 11"/>
                <a:gd name="T1" fmla="*/ 1 h 10"/>
                <a:gd name="T2" fmla="*/ 6 w 11"/>
                <a:gd name="T3" fmla="*/ 0 h 10"/>
                <a:gd name="T4" fmla="*/ 6 w 11"/>
                <a:gd name="T5" fmla="*/ 0 h 10"/>
                <a:gd name="T6" fmla="*/ 0 w 11"/>
                <a:gd name="T7" fmla="*/ 7 h 10"/>
                <a:gd name="T8" fmla="*/ 5 w 11"/>
                <a:gd name="T9" fmla="*/ 10 h 10"/>
                <a:gd name="T10" fmla="*/ 10 w 11"/>
                <a:gd name="T11" fmla="*/ 4 h 10"/>
                <a:gd name="T12" fmla="*/ 9 w 11"/>
                <a:gd name="T13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10">
                  <a:moveTo>
                    <a:pt x="9" y="1"/>
                  </a:moveTo>
                  <a:cubicBezTo>
                    <a:pt x="8" y="0"/>
                    <a:pt x="7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2" y="8"/>
                    <a:pt x="3" y="9"/>
                    <a:pt x="5" y="10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1" y="4"/>
                    <a:pt x="10" y="2"/>
                    <a:pt x="9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algn="r"/>
              <a:endParaRPr lang="id-ID" sz="1400"/>
            </a:p>
          </p:txBody>
        </p:sp>
        <p:sp>
          <p:nvSpPr>
            <p:cNvPr id="41" name="Freeform 35"/>
            <p:cNvSpPr/>
            <p:nvPr/>
          </p:nvSpPr>
          <p:spPr bwMode="auto">
            <a:xfrm>
              <a:off x="3268663" y="5602288"/>
              <a:ext cx="15875" cy="19050"/>
            </a:xfrm>
            <a:custGeom>
              <a:avLst/>
              <a:gdLst>
                <a:gd name="T0" fmla="*/ 0 w 4"/>
                <a:gd name="T1" fmla="*/ 5 h 5"/>
                <a:gd name="T2" fmla="*/ 0 w 4"/>
                <a:gd name="T3" fmla="*/ 5 h 5"/>
                <a:gd name="T4" fmla="*/ 4 w 4"/>
                <a:gd name="T5" fmla="*/ 4 h 5"/>
                <a:gd name="T6" fmla="*/ 4 w 4"/>
                <a:gd name="T7" fmla="*/ 0 h 5"/>
                <a:gd name="T8" fmla="*/ 0 w 4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5"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2" y="5"/>
                    <a:pt x="4" y="4"/>
                    <a:pt x="4" y="4"/>
                  </a:cubicBezTo>
                  <a:cubicBezTo>
                    <a:pt x="4" y="0"/>
                    <a:pt x="4" y="0"/>
                    <a:pt x="4" y="0"/>
                  </a:cubicBezTo>
                  <a:lnTo>
                    <a:pt x="0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algn="r"/>
              <a:endParaRPr lang="id-ID" sz="1400"/>
            </a:p>
          </p:txBody>
        </p:sp>
        <p:sp>
          <p:nvSpPr>
            <p:cNvPr id="42" name="Freeform 36"/>
            <p:cNvSpPr/>
            <p:nvPr/>
          </p:nvSpPr>
          <p:spPr bwMode="auto">
            <a:xfrm>
              <a:off x="3170238" y="5294313"/>
              <a:ext cx="449262" cy="254000"/>
            </a:xfrm>
            <a:custGeom>
              <a:avLst/>
              <a:gdLst>
                <a:gd name="T0" fmla="*/ 117 w 118"/>
                <a:gd name="T1" fmla="*/ 9 h 65"/>
                <a:gd name="T2" fmla="*/ 101 w 118"/>
                <a:gd name="T3" fmla="*/ 0 h 65"/>
                <a:gd name="T4" fmla="*/ 85 w 118"/>
                <a:gd name="T5" fmla="*/ 10 h 65"/>
                <a:gd name="T6" fmla="*/ 85 w 118"/>
                <a:gd name="T7" fmla="*/ 13 h 65"/>
                <a:gd name="T8" fmla="*/ 63 w 118"/>
                <a:gd name="T9" fmla="*/ 21 h 65"/>
                <a:gd name="T10" fmla="*/ 62 w 118"/>
                <a:gd name="T11" fmla="*/ 20 h 65"/>
                <a:gd name="T12" fmla="*/ 36 w 118"/>
                <a:gd name="T13" fmla="*/ 7 h 65"/>
                <a:gd name="T14" fmla="*/ 36 w 118"/>
                <a:gd name="T15" fmla="*/ 7 h 65"/>
                <a:gd name="T16" fmla="*/ 30 w 118"/>
                <a:gd name="T17" fmla="*/ 5 h 65"/>
                <a:gd name="T18" fmla="*/ 25 w 118"/>
                <a:gd name="T19" fmla="*/ 7 h 65"/>
                <a:gd name="T20" fmla="*/ 25 w 118"/>
                <a:gd name="T21" fmla="*/ 7 h 65"/>
                <a:gd name="T22" fmla="*/ 7 w 118"/>
                <a:gd name="T23" fmla="*/ 17 h 65"/>
                <a:gd name="T24" fmla="*/ 3 w 118"/>
                <a:gd name="T25" fmla="*/ 29 h 65"/>
                <a:gd name="T26" fmla="*/ 2 w 118"/>
                <a:gd name="T27" fmla="*/ 39 h 65"/>
                <a:gd name="T28" fmla="*/ 3 w 118"/>
                <a:gd name="T29" fmla="*/ 40 h 65"/>
                <a:gd name="T30" fmla="*/ 8 w 118"/>
                <a:gd name="T31" fmla="*/ 38 h 65"/>
                <a:gd name="T32" fmla="*/ 21 w 118"/>
                <a:gd name="T33" fmla="*/ 20 h 65"/>
                <a:gd name="T34" fmla="*/ 22 w 118"/>
                <a:gd name="T35" fmla="*/ 18 h 65"/>
                <a:gd name="T36" fmla="*/ 24 w 118"/>
                <a:gd name="T37" fmla="*/ 19 h 65"/>
                <a:gd name="T38" fmla="*/ 28 w 118"/>
                <a:gd name="T39" fmla="*/ 21 h 65"/>
                <a:gd name="T40" fmla="*/ 34 w 118"/>
                <a:gd name="T41" fmla="*/ 24 h 65"/>
                <a:gd name="T42" fmla="*/ 34 w 118"/>
                <a:gd name="T43" fmla="*/ 24 h 65"/>
                <a:gd name="T44" fmla="*/ 46 w 118"/>
                <a:gd name="T45" fmla="*/ 34 h 65"/>
                <a:gd name="T46" fmla="*/ 58 w 118"/>
                <a:gd name="T47" fmla="*/ 46 h 65"/>
                <a:gd name="T48" fmla="*/ 58 w 118"/>
                <a:gd name="T49" fmla="*/ 46 h 65"/>
                <a:gd name="T50" fmla="*/ 58 w 118"/>
                <a:gd name="T51" fmla="*/ 46 h 65"/>
                <a:gd name="T52" fmla="*/ 59 w 118"/>
                <a:gd name="T53" fmla="*/ 65 h 65"/>
                <a:gd name="T54" fmla="*/ 86 w 118"/>
                <a:gd name="T55" fmla="*/ 52 h 65"/>
                <a:gd name="T56" fmla="*/ 102 w 118"/>
                <a:gd name="T57" fmla="*/ 58 h 65"/>
                <a:gd name="T58" fmla="*/ 118 w 118"/>
                <a:gd name="T59" fmla="*/ 49 h 65"/>
                <a:gd name="T60" fmla="*/ 117 w 118"/>
                <a:gd name="T61" fmla="*/ 9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18" h="65">
                  <a:moveTo>
                    <a:pt x="117" y="9"/>
                  </a:moveTo>
                  <a:cubicBezTo>
                    <a:pt x="117" y="4"/>
                    <a:pt x="110" y="0"/>
                    <a:pt x="101" y="0"/>
                  </a:cubicBezTo>
                  <a:cubicBezTo>
                    <a:pt x="92" y="0"/>
                    <a:pt x="85" y="5"/>
                    <a:pt x="85" y="10"/>
                  </a:cubicBezTo>
                  <a:cubicBezTo>
                    <a:pt x="85" y="13"/>
                    <a:pt x="85" y="13"/>
                    <a:pt x="85" y="13"/>
                  </a:cubicBezTo>
                  <a:cubicBezTo>
                    <a:pt x="63" y="21"/>
                    <a:pt x="63" y="21"/>
                    <a:pt x="63" y="21"/>
                  </a:cubicBezTo>
                  <a:cubicBezTo>
                    <a:pt x="62" y="20"/>
                    <a:pt x="62" y="20"/>
                    <a:pt x="62" y="20"/>
                  </a:cubicBezTo>
                  <a:cubicBezTo>
                    <a:pt x="60" y="18"/>
                    <a:pt x="45" y="11"/>
                    <a:pt x="36" y="7"/>
                  </a:cubicBezTo>
                  <a:cubicBezTo>
                    <a:pt x="36" y="7"/>
                    <a:pt x="36" y="7"/>
                    <a:pt x="36" y="7"/>
                  </a:cubicBezTo>
                  <a:cubicBezTo>
                    <a:pt x="34" y="6"/>
                    <a:pt x="32" y="5"/>
                    <a:pt x="30" y="5"/>
                  </a:cubicBezTo>
                  <a:cubicBezTo>
                    <a:pt x="27" y="5"/>
                    <a:pt x="25" y="7"/>
                    <a:pt x="25" y="7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0" y="37"/>
                    <a:pt x="1" y="39"/>
                    <a:pt x="2" y="39"/>
                  </a:cubicBezTo>
                  <a:cubicBezTo>
                    <a:pt x="2" y="39"/>
                    <a:pt x="2" y="40"/>
                    <a:pt x="3" y="40"/>
                  </a:cubicBezTo>
                  <a:cubicBezTo>
                    <a:pt x="5" y="40"/>
                    <a:pt x="7" y="39"/>
                    <a:pt x="8" y="38"/>
                  </a:cubicBezTo>
                  <a:cubicBezTo>
                    <a:pt x="16" y="33"/>
                    <a:pt x="21" y="20"/>
                    <a:pt x="21" y="20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4" y="19"/>
                    <a:pt x="24" y="19"/>
                    <a:pt x="24" y="19"/>
                  </a:cubicBezTo>
                  <a:cubicBezTo>
                    <a:pt x="25" y="20"/>
                    <a:pt x="26" y="20"/>
                    <a:pt x="28" y="21"/>
                  </a:cubicBezTo>
                  <a:cubicBezTo>
                    <a:pt x="30" y="22"/>
                    <a:pt x="33" y="23"/>
                    <a:pt x="34" y="24"/>
                  </a:cubicBezTo>
                  <a:cubicBezTo>
                    <a:pt x="34" y="24"/>
                    <a:pt x="34" y="24"/>
                    <a:pt x="34" y="24"/>
                  </a:cubicBezTo>
                  <a:cubicBezTo>
                    <a:pt x="38" y="28"/>
                    <a:pt x="42" y="31"/>
                    <a:pt x="46" y="34"/>
                  </a:cubicBezTo>
                  <a:cubicBezTo>
                    <a:pt x="51" y="38"/>
                    <a:pt x="56" y="41"/>
                    <a:pt x="58" y="46"/>
                  </a:cubicBezTo>
                  <a:cubicBezTo>
                    <a:pt x="58" y="46"/>
                    <a:pt x="58" y="46"/>
                    <a:pt x="58" y="46"/>
                  </a:cubicBezTo>
                  <a:cubicBezTo>
                    <a:pt x="58" y="46"/>
                    <a:pt x="58" y="46"/>
                    <a:pt x="58" y="46"/>
                  </a:cubicBezTo>
                  <a:cubicBezTo>
                    <a:pt x="59" y="54"/>
                    <a:pt x="59" y="61"/>
                    <a:pt x="59" y="65"/>
                  </a:cubicBezTo>
                  <a:cubicBezTo>
                    <a:pt x="86" y="52"/>
                    <a:pt x="86" y="52"/>
                    <a:pt x="86" y="52"/>
                  </a:cubicBezTo>
                  <a:cubicBezTo>
                    <a:pt x="88" y="56"/>
                    <a:pt x="94" y="58"/>
                    <a:pt x="102" y="58"/>
                  </a:cubicBezTo>
                  <a:cubicBezTo>
                    <a:pt x="111" y="58"/>
                    <a:pt x="118" y="54"/>
                    <a:pt x="118" y="49"/>
                  </a:cubicBezTo>
                  <a:lnTo>
                    <a:pt x="117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algn="r"/>
              <a:endParaRPr lang="id-ID" sz="1400"/>
            </a:p>
          </p:txBody>
        </p:sp>
        <p:sp>
          <p:nvSpPr>
            <p:cNvPr id="43" name="Freeform 37"/>
            <p:cNvSpPr/>
            <p:nvPr/>
          </p:nvSpPr>
          <p:spPr bwMode="auto">
            <a:xfrm>
              <a:off x="2865438" y="5287963"/>
              <a:ext cx="517525" cy="327025"/>
            </a:xfrm>
            <a:custGeom>
              <a:avLst/>
              <a:gdLst>
                <a:gd name="T0" fmla="*/ 123 w 136"/>
                <a:gd name="T1" fmla="*/ 38 h 84"/>
                <a:gd name="T2" fmla="*/ 112 w 136"/>
                <a:gd name="T3" fmla="*/ 29 h 84"/>
                <a:gd name="T4" fmla="*/ 107 w 136"/>
                <a:gd name="T5" fmla="*/ 26 h 84"/>
                <a:gd name="T6" fmla="*/ 104 w 136"/>
                <a:gd name="T7" fmla="*/ 25 h 84"/>
                <a:gd name="T8" fmla="*/ 90 w 136"/>
                <a:gd name="T9" fmla="*/ 43 h 84"/>
                <a:gd name="T10" fmla="*/ 90 w 136"/>
                <a:gd name="T11" fmla="*/ 43 h 84"/>
                <a:gd name="T12" fmla="*/ 83 w 136"/>
                <a:gd name="T13" fmla="*/ 45 h 84"/>
                <a:gd name="T14" fmla="*/ 79 w 136"/>
                <a:gd name="T15" fmla="*/ 43 h 84"/>
                <a:gd name="T16" fmla="*/ 80 w 136"/>
                <a:gd name="T17" fmla="*/ 30 h 84"/>
                <a:gd name="T18" fmla="*/ 84 w 136"/>
                <a:gd name="T19" fmla="*/ 17 h 84"/>
                <a:gd name="T20" fmla="*/ 95 w 136"/>
                <a:gd name="T21" fmla="*/ 10 h 84"/>
                <a:gd name="T22" fmla="*/ 87 w 136"/>
                <a:gd name="T23" fmla="*/ 8 h 84"/>
                <a:gd name="T24" fmla="*/ 57 w 136"/>
                <a:gd name="T25" fmla="*/ 19 h 84"/>
                <a:gd name="T26" fmla="*/ 57 w 136"/>
                <a:gd name="T27" fmla="*/ 20 h 84"/>
                <a:gd name="T28" fmla="*/ 32 w 136"/>
                <a:gd name="T29" fmla="*/ 9 h 84"/>
                <a:gd name="T30" fmla="*/ 16 w 136"/>
                <a:gd name="T31" fmla="*/ 0 h 84"/>
                <a:gd name="T32" fmla="*/ 0 w 136"/>
                <a:gd name="T33" fmla="*/ 10 h 84"/>
                <a:gd name="T34" fmla="*/ 0 w 136"/>
                <a:gd name="T35" fmla="*/ 49 h 84"/>
                <a:gd name="T36" fmla="*/ 17 w 136"/>
                <a:gd name="T37" fmla="*/ 58 h 84"/>
                <a:gd name="T38" fmla="*/ 33 w 136"/>
                <a:gd name="T39" fmla="*/ 51 h 84"/>
                <a:gd name="T40" fmla="*/ 57 w 136"/>
                <a:gd name="T41" fmla="*/ 62 h 84"/>
                <a:gd name="T42" fmla="*/ 57 w 136"/>
                <a:gd name="T43" fmla="*/ 63 h 84"/>
                <a:gd name="T44" fmla="*/ 58 w 136"/>
                <a:gd name="T45" fmla="*/ 66 h 84"/>
                <a:gd name="T46" fmla="*/ 63 w 136"/>
                <a:gd name="T47" fmla="*/ 60 h 84"/>
                <a:gd name="T48" fmla="*/ 66 w 136"/>
                <a:gd name="T49" fmla="*/ 58 h 84"/>
                <a:gd name="T50" fmla="*/ 71 w 136"/>
                <a:gd name="T51" fmla="*/ 60 h 84"/>
                <a:gd name="T52" fmla="*/ 73 w 136"/>
                <a:gd name="T53" fmla="*/ 62 h 84"/>
                <a:gd name="T54" fmla="*/ 79 w 136"/>
                <a:gd name="T55" fmla="*/ 55 h 84"/>
                <a:gd name="T56" fmla="*/ 86 w 136"/>
                <a:gd name="T57" fmla="*/ 52 h 84"/>
                <a:gd name="T58" fmla="*/ 91 w 136"/>
                <a:gd name="T59" fmla="*/ 54 h 84"/>
                <a:gd name="T60" fmla="*/ 93 w 136"/>
                <a:gd name="T61" fmla="*/ 57 h 84"/>
                <a:gd name="T62" fmla="*/ 94 w 136"/>
                <a:gd name="T63" fmla="*/ 57 h 84"/>
                <a:gd name="T64" fmla="*/ 101 w 136"/>
                <a:gd name="T65" fmla="*/ 53 h 84"/>
                <a:gd name="T66" fmla="*/ 106 w 136"/>
                <a:gd name="T67" fmla="*/ 55 h 84"/>
                <a:gd name="T68" fmla="*/ 108 w 136"/>
                <a:gd name="T69" fmla="*/ 60 h 84"/>
                <a:gd name="T70" fmla="*/ 108 w 136"/>
                <a:gd name="T71" fmla="*/ 63 h 84"/>
                <a:gd name="T72" fmla="*/ 113 w 136"/>
                <a:gd name="T73" fmla="*/ 65 h 84"/>
                <a:gd name="T74" fmla="*/ 114 w 136"/>
                <a:gd name="T75" fmla="*/ 76 h 84"/>
                <a:gd name="T76" fmla="*/ 113 w 136"/>
                <a:gd name="T77" fmla="*/ 78 h 84"/>
                <a:gd name="T78" fmla="*/ 113 w 136"/>
                <a:gd name="T79" fmla="*/ 84 h 84"/>
                <a:gd name="T80" fmla="*/ 114 w 136"/>
                <a:gd name="T81" fmla="*/ 84 h 84"/>
                <a:gd name="T82" fmla="*/ 119 w 136"/>
                <a:gd name="T83" fmla="*/ 80 h 84"/>
                <a:gd name="T84" fmla="*/ 119 w 136"/>
                <a:gd name="T85" fmla="*/ 64 h 84"/>
                <a:gd name="T86" fmla="*/ 118 w 136"/>
                <a:gd name="T87" fmla="*/ 62 h 84"/>
                <a:gd name="T88" fmla="*/ 106 w 136"/>
                <a:gd name="T89" fmla="*/ 50 h 84"/>
                <a:gd name="T90" fmla="*/ 108 w 136"/>
                <a:gd name="T91" fmla="*/ 48 h 84"/>
                <a:gd name="T92" fmla="*/ 121 w 136"/>
                <a:gd name="T93" fmla="*/ 61 h 84"/>
                <a:gd name="T94" fmla="*/ 122 w 136"/>
                <a:gd name="T95" fmla="*/ 63 h 84"/>
                <a:gd name="T96" fmla="*/ 122 w 136"/>
                <a:gd name="T97" fmla="*/ 79 h 84"/>
                <a:gd name="T98" fmla="*/ 123 w 136"/>
                <a:gd name="T99" fmla="*/ 79 h 84"/>
                <a:gd name="T100" fmla="*/ 128 w 136"/>
                <a:gd name="T101" fmla="*/ 76 h 84"/>
                <a:gd name="T102" fmla="*/ 128 w 136"/>
                <a:gd name="T103" fmla="*/ 66 h 84"/>
                <a:gd name="T104" fmla="*/ 127 w 136"/>
                <a:gd name="T105" fmla="*/ 53 h 84"/>
                <a:gd name="T106" fmla="*/ 111 w 136"/>
                <a:gd name="T107" fmla="*/ 38 h 84"/>
                <a:gd name="T108" fmla="*/ 113 w 136"/>
                <a:gd name="T109" fmla="*/ 36 h 84"/>
                <a:gd name="T110" fmla="*/ 129 w 136"/>
                <a:gd name="T111" fmla="*/ 52 h 84"/>
                <a:gd name="T112" fmla="*/ 131 w 136"/>
                <a:gd name="T113" fmla="*/ 66 h 84"/>
                <a:gd name="T114" fmla="*/ 131 w 136"/>
                <a:gd name="T115" fmla="*/ 75 h 84"/>
                <a:gd name="T116" fmla="*/ 131 w 136"/>
                <a:gd name="T117" fmla="*/ 75 h 84"/>
                <a:gd name="T118" fmla="*/ 135 w 136"/>
                <a:gd name="T119" fmla="*/ 74 h 84"/>
                <a:gd name="T120" fmla="*/ 135 w 136"/>
                <a:gd name="T121" fmla="*/ 73 h 84"/>
                <a:gd name="T122" fmla="*/ 134 w 136"/>
                <a:gd name="T123" fmla="*/ 49 h 84"/>
                <a:gd name="T124" fmla="*/ 123 w 136"/>
                <a:gd name="T125" fmla="*/ 38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6" h="84">
                  <a:moveTo>
                    <a:pt x="123" y="38"/>
                  </a:moveTo>
                  <a:cubicBezTo>
                    <a:pt x="120" y="35"/>
                    <a:pt x="115" y="32"/>
                    <a:pt x="112" y="29"/>
                  </a:cubicBezTo>
                  <a:cubicBezTo>
                    <a:pt x="111" y="28"/>
                    <a:pt x="109" y="27"/>
                    <a:pt x="107" y="26"/>
                  </a:cubicBezTo>
                  <a:cubicBezTo>
                    <a:pt x="106" y="26"/>
                    <a:pt x="105" y="26"/>
                    <a:pt x="104" y="25"/>
                  </a:cubicBezTo>
                  <a:cubicBezTo>
                    <a:pt x="102" y="29"/>
                    <a:pt x="97" y="39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9" y="43"/>
                    <a:pt x="86" y="45"/>
                    <a:pt x="83" y="45"/>
                  </a:cubicBezTo>
                  <a:cubicBezTo>
                    <a:pt x="81" y="45"/>
                    <a:pt x="79" y="44"/>
                    <a:pt x="79" y="43"/>
                  </a:cubicBezTo>
                  <a:cubicBezTo>
                    <a:pt x="77" y="41"/>
                    <a:pt x="77" y="37"/>
                    <a:pt x="80" y="30"/>
                  </a:cubicBezTo>
                  <a:cubicBezTo>
                    <a:pt x="84" y="17"/>
                    <a:pt x="84" y="17"/>
                    <a:pt x="84" y="17"/>
                  </a:cubicBezTo>
                  <a:cubicBezTo>
                    <a:pt x="95" y="10"/>
                    <a:pt x="95" y="10"/>
                    <a:pt x="95" y="10"/>
                  </a:cubicBezTo>
                  <a:cubicBezTo>
                    <a:pt x="93" y="9"/>
                    <a:pt x="90" y="8"/>
                    <a:pt x="87" y="8"/>
                  </a:cubicBezTo>
                  <a:cubicBezTo>
                    <a:pt x="74" y="9"/>
                    <a:pt x="57" y="19"/>
                    <a:pt x="57" y="19"/>
                  </a:cubicBezTo>
                  <a:cubicBezTo>
                    <a:pt x="57" y="20"/>
                    <a:pt x="57" y="20"/>
                    <a:pt x="57" y="20"/>
                  </a:cubicBezTo>
                  <a:cubicBezTo>
                    <a:pt x="32" y="9"/>
                    <a:pt x="32" y="9"/>
                    <a:pt x="32" y="9"/>
                  </a:cubicBezTo>
                  <a:cubicBezTo>
                    <a:pt x="32" y="4"/>
                    <a:pt x="25" y="0"/>
                    <a:pt x="16" y="0"/>
                  </a:cubicBezTo>
                  <a:cubicBezTo>
                    <a:pt x="7" y="1"/>
                    <a:pt x="0" y="5"/>
                    <a:pt x="0" y="10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5"/>
                    <a:pt x="8" y="59"/>
                    <a:pt x="17" y="58"/>
                  </a:cubicBezTo>
                  <a:cubicBezTo>
                    <a:pt x="25" y="58"/>
                    <a:pt x="31" y="55"/>
                    <a:pt x="33" y="51"/>
                  </a:cubicBezTo>
                  <a:cubicBezTo>
                    <a:pt x="57" y="62"/>
                    <a:pt x="57" y="62"/>
                    <a:pt x="57" y="62"/>
                  </a:cubicBezTo>
                  <a:cubicBezTo>
                    <a:pt x="57" y="63"/>
                    <a:pt x="57" y="63"/>
                    <a:pt x="57" y="63"/>
                  </a:cubicBezTo>
                  <a:cubicBezTo>
                    <a:pt x="57" y="64"/>
                    <a:pt x="57" y="65"/>
                    <a:pt x="58" y="66"/>
                  </a:cubicBezTo>
                  <a:cubicBezTo>
                    <a:pt x="63" y="60"/>
                    <a:pt x="63" y="60"/>
                    <a:pt x="63" y="60"/>
                  </a:cubicBezTo>
                  <a:cubicBezTo>
                    <a:pt x="63" y="59"/>
                    <a:pt x="65" y="58"/>
                    <a:pt x="66" y="58"/>
                  </a:cubicBezTo>
                  <a:cubicBezTo>
                    <a:pt x="68" y="58"/>
                    <a:pt x="70" y="59"/>
                    <a:pt x="71" y="60"/>
                  </a:cubicBezTo>
                  <a:cubicBezTo>
                    <a:pt x="72" y="61"/>
                    <a:pt x="73" y="62"/>
                    <a:pt x="73" y="62"/>
                  </a:cubicBezTo>
                  <a:cubicBezTo>
                    <a:pt x="79" y="55"/>
                    <a:pt x="79" y="55"/>
                    <a:pt x="79" y="55"/>
                  </a:cubicBezTo>
                  <a:cubicBezTo>
                    <a:pt x="81" y="53"/>
                    <a:pt x="83" y="52"/>
                    <a:pt x="86" y="52"/>
                  </a:cubicBezTo>
                  <a:cubicBezTo>
                    <a:pt x="88" y="52"/>
                    <a:pt x="90" y="53"/>
                    <a:pt x="91" y="54"/>
                  </a:cubicBezTo>
                  <a:cubicBezTo>
                    <a:pt x="92" y="55"/>
                    <a:pt x="93" y="56"/>
                    <a:pt x="93" y="57"/>
                  </a:cubicBezTo>
                  <a:cubicBezTo>
                    <a:pt x="94" y="57"/>
                    <a:pt x="94" y="57"/>
                    <a:pt x="94" y="57"/>
                  </a:cubicBezTo>
                  <a:cubicBezTo>
                    <a:pt x="96" y="54"/>
                    <a:pt x="98" y="53"/>
                    <a:pt x="101" y="53"/>
                  </a:cubicBezTo>
                  <a:cubicBezTo>
                    <a:pt x="103" y="53"/>
                    <a:pt x="104" y="54"/>
                    <a:pt x="106" y="55"/>
                  </a:cubicBezTo>
                  <a:cubicBezTo>
                    <a:pt x="107" y="56"/>
                    <a:pt x="108" y="58"/>
                    <a:pt x="108" y="60"/>
                  </a:cubicBezTo>
                  <a:cubicBezTo>
                    <a:pt x="109" y="61"/>
                    <a:pt x="108" y="62"/>
                    <a:pt x="108" y="63"/>
                  </a:cubicBezTo>
                  <a:cubicBezTo>
                    <a:pt x="110" y="63"/>
                    <a:pt x="111" y="64"/>
                    <a:pt x="113" y="65"/>
                  </a:cubicBezTo>
                  <a:cubicBezTo>
                    <a:pt x="116" y="68"/>
                    <a:pt x="117" y="73"/>
                    <a:pt x="114" y="76"/>
                  </a:cubicBezTo>
                  <a:cubicBezTo>
                    <a:pt x="113" y="78"/>
                    <a:pt x="113" y="78"/>
                    <a:pt x="113" y="78"/>
                  </a:cubicBezTo>
                  <a:cubicBezTo>
                    <a:pt x="113" y="84"/>
                    <a:pt x="113" y="84"/>
                    <a:pt x="113" y="84"/>
                  </a:cubicBezTo>
                  <a:cubicBezTo>
                    <a:pt x="113" y="84"/>
                    <a:pt x="113" y="84"/>
                    <a:pt x="114" y="84"/>
                  </a:cubicBezTo>
                  <a:cubicBezTo>
                    <a:pt x="117" y="84"/>
                    <a:pt x="119" y="81"/>
                    <a:pt x="119" y="80"/>
                  </a:cubicBezTo>
                  <a:cubicBezTo>
                    <a:pt x="119" y="78"/>
                    <a:pt x="120" y="69"/>
                    <a:pt x="119" y="64"/>
                  </a:cubicBezTo>
                  <a:cubicBezTo>
                    <a:pt x="119" y="63"/>
                    <a:pt x="118" y="63"/>
                    <a:pt x="118" y="62"/>
                  </a:cubicBezTo>
                  <a:cubicBezTo>
                    <a:pt x="117" y="59"/>
                    <a:pt x="109" y="53"/>
                    <a:pt x="106" y="50"/>
                  </a:cubicBezTo>
                  <a:cubicBezTo>
                    <a:pt x="108" y="48"/>
                    <a:pt x="108" y="48"/>
                    <a:pt x="108" y="48"/>
                  </a:cubicBezTo>
                  <a:cubicBezTo>
                    <a:pt x="109" y="49"/>
                    <a:pt x="119" y="56"/>
                    <a:pt x="121" y="61"/>
                  </a:cubicBezTo>
                  <a:cubicBezTo>
                    <a:pt x="121" y="62"/>
                    <a:pt x="121" y="62"/>
                    <a:pt x="122" y="63"/>
                  </a:cubicBezTo>
                  <a:cubicBezTo>
                    <a:pt x="123" y="68"/>
                    <a:pt x="122" y="76"/>
                    <a:pt x="122" y="79"/>
                  </a:cubicBezTo>
                  <a:cubicBezTo>
                    <a:pt x="123" y="79"/>
                    <a:pt x="123" y="79"/>
                    <a:pt x="123" y="79"/>
                  </a:cubicBezTo>
                  <a:cubicBezTo>
                    <a:pt x="127" y="79"/>
                    <a:pt x="128" y="77"/>
                    <a:pt x="128" y="76"/>
                  </a:cubicBezTo>
                  <a:cubicBezTo>
                    <a:pt x="128" y="76"/>
                    <a:pt x="128" y="71"/>
                    <a:pt x="128" y="66"/>
                  </a:cubicBezTo>
                  <a:cubicBezTo>
                    <a:pt x="128" y="58"/>
                    <a:pt x="127" y="54"/>
                    <a:pt x="127" y="53"/>
                  </a:cubicBezTo>
                  <a:cubicBezTo>
                    <a:pt x="125" y="49"/>
                    <a:pt x="115" y="41"/>
                    <a:pt x="111" y="38"/>
                  </a:cubicBezTo>
                  <a:cubicBezTo>
                    <a:pt x="113" y="36"/>
                    <a:pt x="113" y="36"/>
                    <a:pt x="113" y="36"/>
                  </a:cubicBezTo>
                  <a:cubicBezTo>
                    <a:pt x="113" y="36"/>
                    <a:pt x="127" y="46"/>
                    <a:pt x="129" y="52"/>
                  </a:cubicBezTo>
                  <a:cubicBezTo>
                    <a:pt x="130" y="54"/>
                    <a:pt x="131" y="59"/>
                    <a:pt x="131" y="66"/>
                  </a:cubicBezTo>
                  <a:cubicBezTo>
                    <a:pt x="131" y="70"/>
                    <a:pt x="131" y="74"/>
                    <a:pt x="131" y="75"/>
                  </a:cubicBezTo>
                  <a:cubicBezTo>
                    <a:pt x="131" y="75"/>
                    <a:pt x="131" y="75"/>
                    <a:pt x="131" y="75"/>
                  </a:cubicBezTo>
                  <a:cubicBezTo>
                    <a:pt x="133" y="75"/>
                    <a:pt x="134" y="75"/>
                    <a:pt x="135" y="74"/>
                  </a:cubicBezTo>
                  <a:cubicBezTo>
                    <a:pt x="135" y="73"/>
                    <a:pt x="135" y="73"/>
                    <a:pt x="135" y="73"/>
                  </a:cubicBezTo>
                  <a:cubicBezTo>
                    <a:pt x="135" y="73"/>
                    <a:pt x="136" y="63"/>
                    <a:pt x="134" y="49"/>
                  </a:cubicBezTo>
                  <a:cubicBezTo>
                    <a:pt x="133" y="45"/>
                    <a:pt x="128" y="42"/>
                    <a:pt x="123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algn="r"/>
              <a:endParaRPr lang="id-ID" sz="1400"/>
            </a:p>
          </p:txBody>
        </p:sp>
      </p:grpSp>
      <p:sp>
        <p:nvSpPr>
          <p:cNvPr id="44" name="TextBox 43"/>
          <p:cNvSpPr txBox="1"/>
          <p:nvPr/>
        </p:nvSpPr>
        <p:spPr>
          <a:xfrm>
            <a:off x="1105815" y="4940507"/>
            <a:ext cx="4969990" cy="26035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altLang="id-ID" sz="1100" b="1" dirty="0" smtClean="0">
                <a:solidFill>
                  <a:schemeClr val="bg1"/>
                </a:solidFill>
                <a:latin typeface="+mj-lt"/>
              </a:rPr>
              <a:t>Državna strategija za digitalizacijo</a:t>
            </a:r>
            <a:endParaRPr lang="en-GB" altLang="id-ID" sz="1100" b="1" dirty="0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5" name="Content Placeholder 19"/>
          <p:cNvSpPr txBox="1"/>
          <p:nvPr/>
        </p:nvSpPr>
        <p:spPr>
          <a:xfrm>
            <a:off x="2371725" y="5313045"/>
            <a:ext cx="3733800" cy="1081405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GB" altLang="en-US" sz="1050" dirty="0"/>
              <a:t>Načrta “</a:t>
            </a:r>
            <a:r>
              <a:rPr lang="en-GB" altLang="en-US" sz="1050" dirty="0">
                <a:sym typeface="+mn-ea"/>
              </a:rPr>
              <a:t>Digital for Good”in “Digitalna Slovenija 2030” sta dokaj podobna, kjer opisujeta</a:t>
            </a:r>
            <a:r>
              <a:rPr lang="en-GB" altLang="en-US" sz="1050" dirty="0"/>
              <a:t> povezovanje vseh sektorjev preko novejše digitalne infrastrukture in za dobrobit vseh državljanov</a:t>
            </a:r>
            <a:endParaRPr lang="en-GB" altLang="en-US" sz="1050" dirty="0"/>
          </a:p>
        </p:txBody>
      </p:sp>
      <p:sp>
        <p:nvSpPr>
          <p:cNvPr id="46" name="TextBox 45"/>
          <p:cNvSpPr txBox="1"/>
          <p:nvPr/>
        </p:nvSpPr>
        <p:spPr>
          <a:xfrm>
            <a:off x="6150651" y="4940507"/>
            <a:ext cx="4969990" cy="2603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altLang="en-US" sz="1100" b="1" dirty="0">
                <a:solidFill>
                  <a:schemeClr val="bg1"/>
                </a:solidFill>
                <a:latin typeface="+mj-lt"/>
              </a:rPr>
              <a:t>Priporočila</a:t>
            </a:r>
            <a:endParaRPr lang="en-GB" altLang="en-US" sz="11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7" name="Content Placeholder 19"/>
          <p:cNvSpPr txBox="1"/>
          <p:nvPr/>
        </p:nvSpPr>
        <p:spPr>
          <a:xfrm>
            <a:off x="7409180" y="5300345"/>
            <a:ext cx="3741420" cy="1081405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GB" altLang="en-US" sz="1050" dirty="0"/>
              <a:t>Menim, da je ključnega pomena posodobiti učni načrt računalništva. Tako teme, ki jih vključuje ter namenjene ure predmetu. Pomembno je tudi spodbujevati izobrazbo, saj je IT najhitreje rastoč sektor na svetu</a:t>
            </a:r>
            <a:endParaRPr lang="en-GB" altLang="en-US" sz="1050" dirty="0"/>
          </a:p>
        </p:txBody>
      </p:sp>
      <p:sp>
        <p:nvSpPr>
          <p:cNvPr id="182" name="Freeform 13"/>
          <p:cNvSpPr>
            <a:spLocks noEditPoints="1"/>
          </p:cNvSpPr>
          <p:nvPr/>
        </p:nvSpPr>
        <p:spPr bwMode="auto">
          <a:xfrm>
            <a:off x="5908040" y="1958340"/>
            <a:ext cx="375920" cy="375920"/>
          </a:xfrm>
          <a:custGeom>
            <a:avLst/>
            <a:gdLst>
              <a:gd name="T0" fmla="*/ 341 w 2328"/>
              <a:gd name="T1" fmla="*/ 341 h 2328"/>
              <a:gd name="T2" fmla="*/ 341 w 2328"/>
              <a:gd name="T3" fmla="*/ 1987 h 2328"/>
              <a:gd name="T4" fmla="*/ 1987 w 2328"/>
              <a:gd name="T5" fmla="*/ 1987 h 2328"/>
              <a:gd name="T6" fmla="*/ 1987 w 2328"/>
              <a:gd name="T7" fmla="*/ 341 h 2328"/>
              <a:gd name="T8" fmla="*/ 2040 w 2328"/>
              <a:gd name="T9" fmla="*/ 637 h 2328"/>
              <a:gd name="T10" fmla="*/ 1640 w 2328"/>
              <a:gd name="T11" fmla="*/ 423 h 2328"/>
              <a:gd name="T12" fmla="*/ 1341 w 2328"/>
              <a:gd name="T13" fmla="*/ 157 h 2328"/>
              <a:gd name="T14" fmla="*/ 2040 w 2328"/>
              <a:gd name="T15" fmla="*/ 637 h 2328"/>
              <a:gd name="T16" fmla="*/ 1700 w 2328"/>
              <a:gd name="T17" fmla="*/ 1672 h 2328"/>
              <a:gd name="T18" fmla="*/ 2185 w 2328"/>
              <a:gd name="T19" fmla="*/ 1199 h 2328"/>
              <a:gd name="T20" fmla="*/ 1204 w 2328"/>
              <a:gd name="T21" fmla="*/ 2185 h 2328"/>
              <a:gd name="T22" fmla="*/ 1200 w 2328"/>
              <a:gd name="T23" fmla="*/ 1935 h 2328"/>
              <a:gd name="T24" fmla="*/ 1552 w 2328"/>
              <a:gd name="T25" fmla="*/ 1787 h 2328"/>
              <a:gd name="T26" fmla="*/ 775 w 2328"/>
              <a:gd name="T27" fmla="*/ 1787 h 2328"/>
              <a:gd name="T28" fmla="*/ 1128 w 2328"/>
              <a:gd name="T29" fmla="*/ 1935 h 2328"/>
              <a:gd name="T30" fmla="*/ 1124 w 2328"/>
              <a:gd name="T31" fmla="*/ 2185 h 2328"/>
              <a:gd name="T32" fmla="*/ 229 w 2328"/>
              <a:gd name="T33" fmla="*/ 751 h 2328"/>
              <a:gd name="T34" fmla="*/ 532 w 2328"/>
              <a:gd name="T35" fmla="*/ 991 h 2328"/>
              <a:gd name="T36" fmla="*/ 143 w 2328"/>
              <a:gd name="T37" fmla="*/ 1129 h 2328"/>
              <a:gd name="T38" fmla="*/ 1124 w 2328"/>
              <a:gd name="T39" fmla="*/ 143 h 2328"/>
              <a:gd name="T40" fmla="*/ 1128 w 2328"/>
              <a:gd name="T41" fmla="*/ 518 h 2328"/>
              <a:gd name="T42" fmla="*/ 1124 w 2328"/>
              <a:gd name="T43" fmla="*/ 143 h 2328"/>
              <a:gd name="T44" fmla="*/ 1478 w 2328"/>
              <a:gd name="T45" fmla="*/ 533 h 2328"/>
              <a:gd name="T46" fmla="*/ 1200 w 2328"/>
              <a:gd name="T47" fmla="*/ 143 h 2328"/>
              <a:gd name="T48" fmla="*/ 1513 w 2328"/>
              <a:gd name="T49" fmla="*/ 478 h 2328"/>
              <a:gd name="T50" fmla="*/ 1467 w 2328"/>
              <a:gd name="T51" fmla="*/ 624 h 2328"/>
              <a:gd name="T52" fmla="*/ 1661 w 2328"/>
              <a:gd name="T53" fmla="*/ 772 h 2328"/>
              <a:gd name="T54" fmla="*/ 1200 w 2328"/>
              <a:gd name="T55" fmla="*/ 1129 h 2328"/>
              <a:gd name="T56" fmla="*/ 1720 w 2328"/>
              <a:gd name="T57" fmla="*/ 598 h 2328"/>
              <a:gd name="T58" fmla="*/ 1560 w 2328"/>
              <a:gd name="T59" fmla="*/ 598 h 2328"/>
              <a:gd name="T60" fmla="*/ 1720 w 2328"/>
              <a:gd name="T61" fmla="*/ 598 h 2328"/>
              <a:gd name="T62" fmla="*/ 1128 w 2328"/>
              <a:gd name="T63" fmla="*/ 1129 h 2328"/>
              <a:gd name="T64" fmla="*/ 611 w 2328"/>
              <a:gd name="T65" fmla="*/ 997 h 2328"/>
              <a:gd name="T66" fmla="*/ 1128 w 2328"/>
              <a:gd name="T67" fmla="*/ 610 h 2328"/>
              <a:gd name="T68" fmla="*/ 560 w 2328"/>
              <a:gd name="T69" fmla="*/ 1244 h 2328"/>
              <a:gd name="T70" fmla="*/ 560 w 2328"/>
              <a:gd name="T71" fmla="*/ 1084 h 2328"/>
              <a:gd name="T72" fmla="*/ 143 w 2328"/>
              <a:gd name="T73" fmla="*/ 1199 h 2328"/>
              <a:gd name="T74" fmla="*/ 532 w 2328"/>
              <a:gd name="T75" fmla="*/ 1337 h 2328"/>
              <a:gd name="T76" fmla="*/ 229 w 2328"/>
              <a:gd name="T77" fmla="*/ 1577 h 2328"/>
              <a:gd name="T78" fmla="*/ 611 w 2328"/>
              <a:gd name="T79" fmla="*/ 1331 h 2328"/>
              <a:gd name="T80" fmla="*/ 1128 w 2328"/>
              <a:gd name="T81" fmla="*/ 1199 h 2328"/>
              <a:gd name="T82" fmla="*/ 996 w 2328"/>
              <a:gd name="T83" fmla="*/ 1713 h 2328"/>
              <a:gd name="T84" fmla="*/ 611 w 2328"/>
              <a:gd name="T85" fmla="*/ 1331 h 2328"/>
              <a:gd name="T86" fmla="*/ 1164 w 2328"/>
              <a:gd name="T87" fmla="*/ 1844 h 2328"/>
              <a:gd name="T88" fmla="*/ 1164 w 2328"/>
              <a:gd name="T89" fmla="*/ 1684 h 2328"/>
              <a:gd name="T90" fmla="*/ 1331 w 2328"/>
              <a:gd name="T91" fmla="*/ 1713 h 2328"/>
              <a:gd name="T92" fmla="*/ 1200 w 2328"/>
              <a:gd name="T93" fmla="*/ 1199 h 2328"/>
              <a:gd name="T94" fmla="*/ 1606 w 2328"/>
              <a:gd name="T95" fmla="*/ 1687 h 2328"/>
              <a:gd name="T96" fmla="*/ 1807 w 2328"/>
              <a:gd name="T97" fmla="*/ 1129 h 2328"/>
              <a:gd name="T98" fmla="*/ 1798 w 2328"/>
              <a:gd name="T99" fmla="*/ 674 h 2328"/>
              <a:gd name="T100" fmla="*/ 2185 w 2328"/>
              <a:gd name="T101" fmla="*/ 1129 h 2328"/>
              <a:gd name="T102" fmla="*/ 441 w 2328"/>
              <a:gd name="T103" fmla="*/ 441 h 2328"/>
              <a:gd name="T104" fmla="*/ 688 w 2328"/>
              <a:gd name="T105" fmla="*/ 534 h 2328"/>
              <a:gd name="T106" fmla="*/ 288 w 2328"/>
              <a:gd name="T107" fmla="*/ 637 h 2328"/>
              <a:gd name="T108" fmla="*/ 288 w 2328"/>
              <a:gd name="T109" fmla="*/ 1690 h 2328"/>
              <a:gd name="T110" fmla="*/ 688 w 2328"/>
              <a:gd name="T111" fmla="*/ 1794 h 2328"/>
              <a:gd name="T112" fmla="*/ 441 w 2328"/>
              <a:gd name="T113" fmla="*/ 1886 h 2328"/>
              <a:gd name="T114" fmla="*/ 1886 w 2328"/>
              <a:gd name="T115" fmla="*/ 1886 h 2328"/>
              <a:gd name="T116" fmla="*/ 1640 w 2328"/>
              <a:gd name="T117" fmla="*/ 1794 h 2328"/>
              <a:gd name="T118" fmla="*/ 2040 w 2328"/>
              <a:gd name="T119" fmla="*/ 1690 h 23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328" h="2328">
                <a:moveTo>
                  <a:pt x="1164" y="0"/>
                </a:moveTo>
                <a:cubicBezTo>
                  <a:pt x="853" y="0"/>
                  <a:pt x="561" y="121"/>
                  <a:pt x="341" y="341"/>
                </a:cubicBezTo>
                <a:cubicBezTo>
                  <a:pt x="121" y="560"/>
                  <a:pt x="0" y="853"/>
                  <a:pt x="0" y="1164"/>
                </a:cubicBezTo>
                <a:cubicBezTo>
                  <a:pt x="0" y="1475"/>
                  <a:pt x="121" y="1767"/>
                  <a:pt x="341" y="1987"/>
                </a:cubicBezTo>
                <a:cubicBezTo>
                  <a:pt x="561" y="2207"/>
                  <a:pt x="853" y="2328"/>
                  <a:pt x="1164" y="2328"/>
                </a:cubicBezTo>
                <a:cubicBezTo>
                  <a:pt x="1475" y="2328"/>
                  <a:pt x="1767" y="2207"/>
                  <a:pt x="1987" y="1987"/>
                </a:cubicBezTo>
                <a:cubicBezTo>
                  <a:pt x="2207" y="1767"/>
                  <a:pt x="2328" y="1475"/>
                  <a:pt x="2328" y="1164"/>
                </a:cubicBezTo>
                <a:cubicBezTo>
                  <a:pt x="2328" y="853"/>
                  <a:pt x="2207" y="560"/>
                  <a:pt x="1987" y="341"/>
                </a:cubicBezTo>
                <a:cubicBezTo>
                  <a:pt x="1767" y="121"/>
                  <a:pt x="1475" y="0"/>
                  <a:pt x="1164" y="0"/>
                </a:cubicBezTo>
                <a:close/>
                <a:moveTo>
                  <a:pt x="2040" y="637"/>
                </a:moveTo>
                <a:cubicBezTo>
                  <a:pt x="1966" y="617"/>
                  <a:pt x="1890" y="598"/>
                  <a:pt x="1815" y="583"/>
                </a:cubicBezTo>
                <a:cubicBezTo>
                  <a:pt x="1807" y="493"/>
                  <a:pt x="1732" y="423"/>
                  <a:pt x="1640" y="423"/>
                </a:cubicBezTo>
                <a:cubicBezTo>
                  <a:pt x="1619" y="423"/>
                  <a:pt x="1598" y="427"/>
                  <a:pt x="1579" y="434"/>
                </a:cubicBezTo>
                <a:cubicBezTo>
                  <a:pt x="1512" y="335"/>
                  <a:pt x="1433" y="243"/>
                  <a:pt x="1341" y="157"/>
                </a:cubicBezTo>
                <a:cubicBezTo>
                  <a:pt x="1547" y="193"/>
                  <a:pt x="1736" y="291"/>
                  <a:pt x="1886" y="441"/>
                </a:cubicBezTo>
                <a:cubicBezTo>
                  <a:pt x="1946" y="501"/>
                  <a:pt x="1998" y="567"/>
                  <a:pt x="2040" y="637"/>
                </a:cubicBezTo>
                <a:close/>
                <a:moveTo>
                  <a:pt x="2099" y="1577"/>
                </a:moveTo>
                <a:cubicBezTo>
                  <a:pt x="1968" y="1617"/>
                  <a:pt x="1835" y="1649"/>
                  <a:pt x="1700" y="1672"/>
                </a:cubicBezTo>
                <a:cubicBezTo>
                  <a:pt x="1767" y="1520"/>
                  <a:pt x="1802" y="1362"/>
                  <a:pt x="1807" y="1199"/>
                </a:cubicBezTo>
                <a:cubicBezTo>
                  <a:pt x="2185" y="1199"/>
                  <a:pt x="2185" y="1199"/>
                  <a:pt x="2185" y="1199"/>
                </a:cubicBezTo>
                <a:cubicBezTo>
                  <a:pt x="2181" y="1331"/>
                  <a:pt x="2151" y="1459"/>
                  <a:pt x="2099" y="1577"/>
                </a:cubicBezTo>
                <a:close/>
                <a:moveTo>
                  <a:pt x="1204" y="2185"/>
                </a:moveTo>
                <a:cubicBezTo>
                  <a:pt x="1202" y="2185"/>
                  <a:pt x="1201" y="2185"/>
                  <a:pt x="1200" y="2185"/>
                </a:cubicBezTo>
                <a:cubicBezTo>
                  <a:pt x="1200" y="1935"/>
                  <a:pt x="1200" y="1935"/>
                  <a:pt x="1200" y="1935"/>
                </a:cubicBezTo>
                <a:cubicBezTo>
                  <a:pt x="1265" y="1921"/>
                  <a:pt x="1318" y="1870"/>
                  <a:pt x="1334" y="1805"/>
                </a:cubicBezTo>
                <a:cubicBezTo>
                  <a:pt x="1407" y="1802"/>
                  <a:pt x="1480" y="1795"/>
                  <a:pt x="1552" y="1787"/>
                </a:cubicBezTo>
                <a:cubicBezTo>
                  <a:pt x="1465" y="1934"/>
                  <a:pt x="1348" y="2067"/>
                  <a:pt x="1204" y="2185"/>
                </a:cubicBezTo>
                <a:close/>
                <a:moveTo>
                  <a:pt x="775" y="1787"/>
                </a:moveTo>
                <a:cubicBezTo>
                  <a:pt x="848" y="1795"/>
                  <a:pt x="921" y="1802"/>
                  <a:pt x="994" y="1805"/>
                </a:cubicBezTo>
                <a:cubicBezTo>
                  <a:pt x="1010" y="1870"/>
                  <a:pt x="1062" y="1921"/>
                  <a:pt x="1128" y="1935"/>
                </a:cubicBezTo>
                <a:cubicBezTo>
                  <a:pt x="1128" y="2185"/>
                  <a:pt x="1128" y="2185"/>
                  <a:pt x="1128" y="2185"/>
                </a:cubicBezTo>
                <a:cubicBezTo>
                  <a:pt x="1127" y="2185"/>
                  <a:pt x="1125" y="2185"/>
                  <a:pt x="1124" y="2185"/>
                </a:cubicBezTo>
                <a:cubicBezTo>
                  <a:pt x="980" y="2067"/>
                  <a:pt x="863" y="1934"/>
                  <a:pt x="775" y="1787"/>
                </a:cubicBezTo>
                <a:close/>
                <a:moveTo>
                  <a:pt x="229" y="751"/>
                </a:moveTo>
                <a:cubicBezTo>
                  <a:pt x="360" y="710"/>
                  <a:pt x="493" y="678"/>
                  <a:pt x="627" y="655"/>
                </a:cubicBezTo>
                <a:cubicBezTo>
                  <a:pt x="580" y="764"/>
                  <a:pt x="548" y="876"/>
                  <a:pt x="532" y="991"/>
                </a:cubicBezTo>
                <a:cubicBezTo>
                  <a:pt x="460" y="1002"/>
                  <a:pt x="403" y="1058"/>
                  <a:pt x="388" y="1129"/>
                </a:cubicBezTo>
                <a:cubicBezTo>
                  <a:pt x="143" y="1129"/>
                  <a:pt x="143" y="1129"/>
                  <a:pt x="143" y="1129"/>
                </a:cubicBezTo>
                <a:cubicBezTo>
                  <a:pt x="147" y="996"/>
                  <a:pt x="177" y="869"/>
                  <a:pt x="229" y="751"/>
                </a:cubicBezTo>
                <a:close/>
                <a:moveTo>
                  <a:pt x="1124" y="143"/>
                </a:moveTo>
                <a:cubicBezTo>
                  <a:pt x="1125" y="143"/>
                  <a:pt x="1127" y="143"/>
                  <a:pt x="1128" y="143"/>
                </a:cubicBezTo>
                <a:cubicBezTo>
                  <a:pt x="1128" y="518"/>
                  <a:pt x="1128" y="518"/>
                  <a:pt x="1128" y="518"/>
                </a:cubicBezTo>
                <a:cubicBezTo>
                  <a:pt x="1010" y="519"/>
                  <a:pt x="892" y="527"/>
                  <a:pt x="775" y="541"/>
                </a:cubicBezTo>
                <a:cubicBezTo>
                  <a:pt x="863" y="394"/>
                  <a:pt x="980" y="260"/>
                  <a:pt x="1124" y="143"/>
                </a:cubicBezTo>
                <a:close/>
                <a:moveTo>
                  <a:pt x="1513" y="478"/>
                </a:moveTo>
                <a:cubicBezTo>
                  <a:pt x="1498" y="494"/>
                  <a:pt x="1486" y="512"/>
                  <a:pt x="1478" y="533"/>
                </a:cubicBezTo>
                <a:cubicBezTo>
                  <a:pt x="1386" y="524"/>
                  <a:pt x="1293" y="519"/>
                  <a:pt x="1200" y="518"/>
                </a:cubicBezTo>
                <a:cubicBezTo>
                  <a:pt x="1200" y="143"/>
                  <a:pt x="1200" y="143"/>
                  <a:pt x="1200" y="143"/>
                </a:cubicBezTo>
                <a:cubicBezTo>
                  <a:pt x="1201" y="143"/>
                  <a:pt x="1202" y="143"/>
                  <a:pt x="1204" y="143"/>
                </a:cubicBezTo>
                <a:cubicBezTo>
                  <a:pt x="1327" y="243"/>
                  <a:pt x="1431" y="356"/>
                  <a:pt x="1513" y="478"/>
                </a:cubicBezTo>
                <a:close/>
                <a:moveTo>
                  <a:pt x="1200" y="610"/>
                </a:moveTo>
                <a:cubicBezTo>
                  <a:pt x="1289" y="611"/>
                  <a:pt x="1379" y="616"/>
                  <a:pt x="1467" y="624"/>
                </a:cubicBezTo>
                <a:cubicBezTo>
                  <a:pt x="1480" y="708"/>
                  <a:pt x="1553" y="773"/>
                  <a:pt x="1640" y="773"/>
                </a:cubicBezTo>
                <a:cubicBezTo>
                  <a:pt x="1647" y="773"/>
                  <a:pt x="1654" y="772"/>
                  <a:pt x="1661" y="772"/>
                </a:cubicBezTo>
                <a:cubicBezTo>
                  <a:pt x="1702" y="887"/>
                  <a:pt x="1724" y="1007"/>
                  <a:pt x="1728" y="1129"/>
                </a:cubicBezTo>
                <a:cubicBezTo>
                  <a:pt x="1200" y="1129"/>
                  <a:pt x="1200" y="1129"/>
                  <a:pt x="1200" y="1129"/>
                </a:cubicBezTo>
                <a:lnTo>
                  <a:pt x="1200" y="610"/>
                </a:lnTo>
                <a:close/>
                <a:moveTo>
                  <a:pt x="1720" y="598"/>
                </a:moveTo>
                <a:cubicBezTo>
                  <a:pt x="1720" y="642"/>
                  <a:pt x="1684" y="678"/>
                  <a:pt x="1640" y="678"/>
                </a:cubicBezTo>
                <a:cubicBezTo>
                  <a:pt x="1596" y="678"/>
                  <a:pt x="1560" y="642"/>
                  <a:pt x="1560" y="598"/>
                </a:cubicBezTo>
                <a:cubicBezTo>
                  <a:pt x="1560" y="554"/>
                  <a:pt x="1596" y="518"/>
                  <a:pt x="1640" y="518"/>
                </a:cubicBezTo>
                <a:cubicBezTo>
                  <a:pt x="1684" y="518"/>
                  <a:pt x="1720" y="554"/>
                  <a:pt x="1720" y="598"/>
                </a:cubicBezTo>
                <a:close/>
                <a:moveTo>
                  <a:pt x="1128" y="610"/>
                </a:moveTo>
                <a:cubicBezTo>
                  <a:pt x="1128" y="1129"/>
                  <a:pt x="1128" y="1129"/>
                  <a:pt x="1128" y="1129"/>
                </a:cubicBezTo>
                <a:cubicBezTo>
                  <a:pt x="731" y="1129"/>
                  <a:pt x="731" y="1129"/>
                  <a:pt x="731" y="1129"/>
                </a:cubicBezTo>
                <a:cubicBezTo>
                  <a:pt x="719" y="1066"/>
                  <a:pt x="672" y="1015"/>
                  <a:pt x="611" y="997"/>
                </a:cubicBezTo>
                <a:cubicBezTo>
                  <a:pt x="629" y="874"/>
                  <a:pt x="666" y="755"/>
                  <a:pt x="722" y="641"/>
                </a:cubicBezTo>
                <a:cubicBezTo>
                  <a:pt x="856" y="622"/>
                  <a:pt x="992" y="612"/>
                  <a:pt x="1128" y="610"/>
                </a:cubicBezTo>
                <a:close/>
                <a:moveTo>
                  <a:pt x="640" y="1164"/>
                </a:moveTo>
                <a:cubicBezTo>
                  <a:pt x="640" y="1208"/>
                  <a:pt x="604" y="1244"/>
                  <a:pt x="560" y="1244"/>
                </a:cubicBezTo>
                <a:cubicBezTo>
                  <a:pt x="516" y="1244"/>
                  <a:pt x="480" y="1208"/>
                  <a:pt x="480" y="1164"/>
                </a:cubicBezTo>
                <a:cubicBezTo>
                  <a:pt x="480" y="1120"/>
                  <a:pt x="516" y="1084"/>
                  <a:pt x="560" y="1084"/>
                </a:cubicBezTo>
                <a:cubicBezTo>
                  <a:pt x="604" y="1084"/>
                  <a:pt x="640" y="1120"/>
                  <a:pt x="640" y="1164"/>
                </a:cubicBezTo>
                <a:close/>
                <a:moveTo>
                  <a:pt x="143" y="1199"/>
                </a:moveTo>
                <a:cubicBezTo>
                  <a:pt x="388" y="1199"/>
                  <a:pt x="388" y="1199"/>
                  <a:pt x="388" y="1199"/>
                </a:cubicBezTo>
                <a:cubicBezTo>
                  <a:pt x="403" y="1270"/>
                  <a:pt x="460" y="1325"/>
                  <a:pt x="532" y="1337"/>
                </a:cubicBezTo>
                <a:cubicBezTo>
                  <a:pt x="548" y="1451"/>
                  <a:pt x="580" y="1563"/>
                  <a:pt x="627" y="1672"/>
                </a:cubicBezTo>
                <a:cubicBezTo>
                  <a:pt x="493" y="1649"/>
                  <a:pt x="360" y="1617"/>
                  <a:pt x="229" y="1577"/>
                </a:cubicBezTo>
                <a:cubicBezTo>
                  <a:pt x="177" y="1459"/>
                  <a:pt x="147" y="1331"/>
                  <a:pt x="143" y="1199"/>
                </a:cubicBezTo>
                <a:close/>
                <a:moveTo>
                  <a:pt x="611" y="1331"/>
                </a:moveTo>
                <a:cubicBezTo>
                  <a:pt x="672" y="1312"/>
                  <a:pt x="719" y="1262"/>
                  <a:pt x="731" y="1199"/>
                </a:cubicBezTo>
                <a:cubicBezTo>
                  <a:pt x="1128" y="1199"/>
                  <a:pt x="1128" y="1199"/>
                  <a:pt x="1128" y="1199"/>
                </a:cubicBezTo>
                <a:cubicBezTo>
                  <a:pt x="1128" y="1592"/>
                  <a:pt x="1128" y="1592"/>
                  <a:pt x="1128" y="1592"/>
                </a:cubicBezTo>
                <a:cubicBezTo>
                  <a:pt x="1065" y="1605"/>
                  <a:pt x="1015" y="1652"/>
                  <a:pt x="996" y="1713"/>
                </a:cubicBezTo>
                <a:cubicBezTo>
                  <a:pt x="904" y="1708"/>
                  <a:pt x="813" y="1700"/>
                  <a:pt x="722" y="1687"/>
                </a:cubicBezTo>
                <a:cubicBezTo>
                  <a:pt x="666" y="1572"/>
                  <a:pt x="629" y="1453"/>
                  <a:pt x="611" y="1331"/>
                </a:cubicBezTo>
                <a:close/>
                <a:moveTo>
                  <a:pt x="1244" y="1764"/>
                </a:moveTo>
                <a:cubicBezTo>
                  <a:pt x="1244" y="1808"/>
                  <a:pt x="1208" y="1844"/>
                  <a:pt x="1164" y="1844"/>
                </a:cubicBezTo>
                <a:cubicBezTo>
                  <a:pt x="1120" y="1844"/>
                  <a:pt x="1084" y="1808"/>
                  <a:pt x="1084" y="1764"/>
                </a:cubicBezTo>
                <a:cubicBezTo>
                  <a:pt x="1084" y="1720"/>
                  <a:pt x="1120" y="1684"/>
                  <a:pt x="1164" y="1684"/>
                </a:cubicBezTo>
                <a:cubicBezTo>
                  <a:pt x="1208" y="1684"/>
                  <a:pt x="1244" y="1720"/>
                  <a:pt x="1244" y="1764"/>
                </a:cubicBezTo>
                <a:close/>
                <a:moveTo>
                  <a:pt x="1331" y="1713"/>
                </a:moveTo>
                <a:cubicBezTo>
                  <a:pt x="1313" y="1652"/>
                  <a:pt x="1262" y="1605"/>
                  <a:pt x="1200" y="1592"/>
                </a:cubicBezTo>
                <a:cubicBezTo>
                  <a:pt x="1200" y="1199"/>
                  <a:pt x="1200" y="1199"/>
                  <a:pt x="1200" y="1199"/>
                </a:cubicBezTo>
                <a:cubicBezTo>
                  <a:pt x="1728" y="1199"/>
                  <a:pt x="1728" y="1199"/>
                  <a:pt x="1728" y="1199"/>
                </a:cubicBezTo>
                <a:cubicBezTo>
                  <a:pt x="1723" y="1367"/>
                  <a:pt x="1682" y="1531"/>
                  <a:pt x="1606" y="1687"/>
                </a:cubicBezTo>
                <a:cubicBezTo>
                  <a:pt x="1515" y="1700"/>
                  <a:pt x="1424" y="1708"/>
                  <a:pt x="1331" y="1713"/>
                </a:cubicBezTo>
                <a:close/>
                <a:moveTo>
                  <a:pt x="1807" y="1129"/>
                </a:moveTo>
                <a:cubicBezTo>
                  <a:pt x="1803" y="997"/>
                  <a:pt x="1779" y="869"/>
                  <a:pt x="1736" y="745"/>
                </a:cubicBezTo>
                <a:cubicBezTo>
                  <a:pt x="1762" y="727"/>
                  <a:pt x="1784" y="703"/>
                  <a:pt x="1798" y="674"/>
                </a:cubicBezTo>
                <a:cubicBezTo>
                  <a:pt x="1900" y="694"/>
                  <a:pt x="2000" y="720"/>
                  <a:pt x="2099" y="751"/>
                </a:cubicBezTo>
                <a:cubicBezTo>
                  <a:pt x="2151" y="869"/>
                  <a:pt x="2181" y="996"/>
                  <a:pt x="2185" y="1129"/>
                </a:cubicBezTo>
                <a:lnTo>
                  <a:pt x="1807" y="1129"/>
                </a:lnTo>
                <a:close/>
                <a:moveTo>
                  <a:pt x="441" y="441"/>
                </a:moveTo>
                <a:cubicBezTo>
                  <a:pt x="592" y="291"/>
                  <a:pt x="781" y="193"/>
                  <a:pt x="987" y="157"/>
                </a:cubicBezTo>
                <a:cubicBezTo>
                  <a:pt x="865" y="271"/>
                  <a:pt x="765" y="397"/>
                  <a:pt x="688" y="534"/>
                </a:cubicBezTo>
                <a:cubicBezTo>
                  <a:pt x="684" y="541"/>
                  <a:pt x="680" y="547"/>
                  <a:pt x="677" y="554"/>
                </a:cubicBezTo>
                <a:cubicBezTo>
                  <a:pt x="546" y="574"/>
                  <a:pt x="416" y="602"/>
                  <a:pt x="288" y="637"/>
                </a:cubicBezTo>
                <a:cubicBezTo>
                  <a:pt x="330" y="567"/>
                  <a:pt x="382" y="501"/>
                  <a:pt x="441" y="441"/>
                </a:cubicBezTo>
                <a:close/>
                <a:moveTo>
                  <a:pt x="288" y="1690"/>
                </a:moveTo>
                <a:cubicBezTo>
                  <a:pt x="416" y="1726"/>
                  <a:pt x="546" y="1754"/>
                  <a:pt x="677" y="1773"/>
                </a:cubicBezTo>
                <a:cubicBezTo>
                  <a:pt x="680" y="1780"/>
                  <a:pt x="684" y="1787"/>
                  <a:pt x="688" y="1794"/>
                </a:cubicBezTo>
                <a:cubicBezTo>
                  <a:pt x="765" y="1931"/>
                  <a:pt x="865" y="2057"/>
                  <a:pt x="987" y="2170"/>
                </a:cubicBezTo>
                <a:cubicBezTo>
                  <a:pt x="781" y="2134"/>
                  <a:pt x="592" y="2037"/>
                  <a:pt x="441" y="1886"/>
                </a:cubicBezTo>
                <a:cubicBezTo>
                  <a:pt x="382" y="1827"/>
                  <a:pt x="330" y="1761"/>
                  <a:pt x="288" y="1690"/>
                </a:cubicBezTo>
                <a:close/>
                <a:moveTo>
                  <a:pt x="1886" y="1886"/>
                </a:moveTo>
                <a:cubicBezTo>
                  <a:pt x="1736" y="2037"/>
                  <a:pt x="1547" y="2135"/>
                  <a:pt x="1341" y="2170"/>
                </a:cubicBezTo>
                <a:cubicBezTo>
                  <a:pt x="1463" y="2057"/>
                  <a:pt x="1563" y="1931"/>
                  <a:pt x="1640" y="1794"/>
                </a:cubicBezTo>
                <a:cubicBezTo>
                  <a:pt x="1644" y="1787"/>
                  <a:pt x="1647" y="1780"/>
                  <a:pt x="1651" y="1773"/>
                </a:cubicBezTo>
                <a:cubicBezTo>
                  <a:pt x="1782" y="1754"/>
                  <a:pt x="1912" y="1726"/>
                  <a:pt x="2040" y="1690"/>
                </a:cubicBezTo>
                <a:cubicBezTo>
                  <a:pt x="1998" y="1761"/>
                  <a:pt x="1946" y="1827"/>
                  <a:pt x="1886" y="1886"/>
                </a:cubicBezTo>
                <a:close/>
              </a:path>
            </a:pathLst>
          </a:custGeom>
          <a:solidFill>
            <a:srgbClr val="F8737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p>
            <a:endParaRPr lang="id-ID" sz="1600"/>
          </a:p>
        </p:txBody>
      </p:sp>
      <p:grpSp>
        <p:nvGrpSpPr>
          <p:cNvPr id="243" name="Group 242"/>
          <p:cNvGrpSpPr/>
          <p:nvPr/>
        </p:nvGrpSpPr>
        <p:grpSpPr>
          <a:xfrm>
            <a:off x="6486525" y="5494020"/>
            <a:ext cx="736600" cy="561975"/>
            <a:chOff x="2908300" y="2946400"/>
            <a:chExt cx="447675" cy="341313"/>
          </a:xfrm>
          <a:solidFill>
            <a:srgbClr val="9B9C95"/>
          </a:solidFill>
        </p:grpSpPr>
        <p:sp>
          <p:nvSpPr>
            <p:cNvPr id="244" name="Freeform 227"/>
            <p:cNvSpPr/>
            <p:nvPr/>
          </p:nvSpPr>
          <p:spPr bwMode="auto">
            <a:xfrm>
              <a:off x="2957513" y="2946400"/>
              <a:ext cx="349250" cy="115888"/>
            </a:xfrm>
            <a:custGeom>
              <a:avLst/>
              <a:gdLst>
                <a:gd name="T0" fmla="*/ 0 w 454"/>
                <a:gd name="T1" fmla="*/ 136 h 152"/>
                <a:gd name="T2" fmla="*/ 16 w 454"/>
                <a:gd name="T3" fmla="*/ 119 h 152"/>
                <a:gd name="T4" fmla="*/ 30 w 454"/>
                <a:gd name="T5" fmla="*/ 127 h 152"/>
                <a:gd name="T6" fmla="*/ 141 w 454"/>
                <a:gd name="T7" fmla="*/ 79 h 152"/>
                <a:gd name="T8" fmla="*/ 140 w 454"/>
                <a:gd name="T9" fmla="*/ 75 h 152"/>
                <a:gd name="T10" fmla="*/ 157 w 454"/>
                <a:gd name="T11" fmla="*/ 58 h 152"/>
                <a:gd name="T12" fmla="*/ 173 w 454"/>
                <a:gd name="T13" fmla="*/ 75 h 152"/>
                <a:gd name="T14" fmla="*/ 282 w 454"/>
                <a:gd name="T15" fmla="*/ 97 h 152"/>
                <a:gd name="T16" fmla="*/ 297 w 454"/>
                <a:gd name="T17" fmla="*/ 86 h 152"/>
                <a:gd name="T18" fmla="*/ 309 w 454"/>
                <a:gd name="T19" fmla="*/ 92 h 152"/>
                <a:gd name="T20" fmla="*/ 422 w 454"/>
                <a:gd name="T21" fmla="*/ 22 h 152"/>
                <a:gd name="T22" fmla="*/ 421 w 454"/>
                <a:gd name="T23" fmla="*/ 17 h 152"/>
                <a:gd name="T24" fmla="*/ 437 w 454"/>
                <a:gd name="T25" fmla="*/ 0 h 152"/>
                <a:gd name="T26" fmla="*/ 454 w 454"/>
                <a:gd name="T27" fmla="*/ 17 h 152"/>
                <a:gd name="T28" fmla="*/ 437 w 454"/>
                <a:gd name="T29" fmla="*/ 33 h 152"/>
                <a:gd name="T30" fmla="*/ 425 w 454"/>
                <a:gd name="T31" fmla="*/ 27 h 152"/>
                <a:gd name="T32" fmla="*/ 312 w 454"/>
                <a:gd name="T33" fmla="*/ 97 h 152"/>
                <a:gd name="T34" fmla="*/ 313 w 454"/>
                <a:gd name="T35" fmla="*/ 103 h 152"/>
                <a:gd name="T36" fmla="*/ 297 w 454"/>
                <a:gd name="T37" fmla="*/ 119 h 152"/>
                <a:gd name="T38" fmla="*/ 281 w 454"/>
                <a:gd name="T39" fmla="*/ 103 h 152"/>
                <a:gd name="T40" fmla="*/ 172 w 454"/>
                <a:gd name="T41" fmla="*/ 81 h 152"/>
                <a:gd name="T42" fmla="*/ 157 w 454"/>
                <a:gd name="T43" fmla="*/ 91 h 152"/>
                <a:gd name="T44" fmla="*/ 144 w 454"/>
                <a:gd name="T45" fmla="*/ 84 h 152"/>
                <a:gd name="T46" fmla="*/ 32 w 454"/>
                <a:gd name="T47" fmla="*/ 132 h 152"/>
                <a:gd name="T48" fmla="*/ 33 w 454"/>
                <a:gd name="T49" fmla="*/ 136 h 152"/>
                <a:gd name="T50" fmla="*/ 16 w 454"/>
                <a:gd name="T51" fmla="*/ 152 h 152"/>
                <a:gd name="T52" fmla="*/ 0 w 454"/>
                <a:gd name="T53" fmla="*/ 136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54" h="152">
                  <a:moveTo>
                    <a:pt x="0" y="136"/>
                  </a:moveTo>
                  <a:cubicBezTo>
                    <a:pt x="0" y="127"/>
                    <a:pt x="7" y="119"/>
                    <a:pt x="16" y="119"/>
                  </a:cubicBezTo>
                  <a:cubicBezTo>
                    <a:pt x="22" y="119"/>
                    <a:pt x="27" y="122"/>
                    <a:pt x="30" y="127"/>
                  </a:cubicBezTo>
                  <a:cubicBezTo>
                    <a:pt x="141" y="79"/>
                    <a:pt x="141" y="79"/>
                    <a:pt x="141" y="79"/>
                  </a:cubicBezTo>
                  <a:cubicBezTo>
                    <a:pt x="141" y="77"/>
                    <a:pt x="140" y="76"/>
                    <a:pt x="140" y="75"/>
                  </a:cubicBezTo>
                  <a:cubicBezTo>
                    <a:pt x="140" y="66"/>
                    <a:pt x="148" y="58"/>
                    <a:pt x="157" y="58"/>
                  </a:cubicBezTo>
                  <a:cubicBezTo>
                    <a:pt x="166" y="58"/>
                    <a:pt x="173" y="66"/>
                    <a:pt x="173" y="75"/>
                  </a:cubicBezTo>
                  <a:cubicBezTo>
                    <a:pt x="282" y="97"/>
                    <a:pt x="282" y="97"/>
                    <a:pt x="282" y="97"/>
                  </a:cubicBezTo>
                  <a:cubicBezTo>
                    <a:pt x="284" y="91"/>
                    <a:pt x="290" y="86"/>
                    <a:pt x="297" y="86"/>
                  </a:cubicBezTo>
                  <a:cubicBezTo>
                    <a:pt x="302" y="86"/>
                    <a:pt x="306" y="88"/>
                    <a:pt x="309" y="92"/>
                  </a:cubicBezTo>
                  <a:cubicBezTo>
                    <a:pt x="422" y="22"/>
                    <a:pt x="422" y="22"/>
                    <a:pt x="422" y="22"/>
                  </a:cubicBezTo>
                  <a:cubicBezTo>
                    <a:pt x="421" y="20"/>
                    <a:pt x="421" y="18"/>
                    <a:pt x="421" y="17"/>
                  </a:cubicBezTo>
                  <a:cubicBezTo>
                    <a:pt x="421" y="8"/>
                    <a:pt x="428" y="0"/>
                    <a:pt x="437" y="0"/>
                  </a:cubicBezTo>
                  <a:cubicBezTo>
                    <a:pt x="446" y="0"/>
                    <a:pt x="454" y="8"/>
                    <a:pt x="454" y="17"/>
                  </a:cubicBezTo>
                  <a:cubicBezTo>
                    <a:pt x="454" y="26"/>
                    <a:pt x="446" y="33"/>
                    <a:pt x="437" y="33"/>
                  </a:cubicBezTo>
                  <a:cubicBezTo>
                    <a:pt x="432" y="33"/>
                    <a:pt x="428" y="31"/>
                    <a:pt x="425" y="27"/>
                  </a:cubicBezTo>
                  <a:cubicBezTo>
                    <a:pt x="312" y="97"/>
                    <a:pt x="312" y="97"/>
                    <a:pt x="312" y="97"/>
                  </a:cubicBezTo>
                  <a:cubicBezTo>
                    <a:pt x="313" y="99"/>
                    <a:pt x="313" y="101"/>
                    <a:pt x="313" y="103"/>
                  </a:cubicBezTo>
                  <a:cubicBezTo>
                    <a:pt x="313" y="112"/>
                    <a:pt x="306" y="119"/>
                    <a:pt x="297" y="119"/>
                  </a:cubicBezTo>
                  <a:cubicBezTo>
                    <a:pt x="288" y="119"/>
                    <a:pt x="281" y="112"/>
                    <a:pt x="281" y="103"/>
                  </a:cubicBezTo>
                  <a:cubicBezTo>
                    <a:pt x="172" y="81"/>
                    <a:pt x="172" y="81"/>
                    <a:pt x="172" y="81"/>
                  </a:cubicBezTo>
                  <a:cubicBezTo>
                    <a:pt x="170" y="87"/>
                    <a:pt x="164" y="91"/>
                    <a:pt x="157" y="91"/>
                  </a:cubicBezTo>
                  <a:cubicBezTo>
                    <a:pt x="151" y="91"/>
                    <a:pt x="147" y="88"/>
                    <a:pt x="144" y="84"/>
                  </a:cubicBezTo>
                  <a:cubicBezTo>
                    <a:pt x="32" y="132"/>
                    <a:pt x="32" y="132"/>
                    <a:pt x="32" y="132"/>
                  </a:cubicBezTo>
                  <a:cubicBezTo>
                    <a:pt x="33" y="134"/>
                    <a:pt x="33" y="134"/>
                    <a:pt x="33" y="136"/>
                  </a:cubicBezTo>
                  <a:cubicBezTo>
                    <a:pt x="33" y="145"/>
                    <a:pt x="26" y="152"/>
                    <a:pt x="16" y="152"/>
                  </a:cubicBezTo>
                  <a:cubicBezTo>
                    <a:pt x="7" y="152"/>
                    <a:pt x="0" y="145"/>
                    <a:pt x="0" y="1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en-AU"/>
            </a:p>
          </p:txBody>
        </p:sp>
        <p:sp>
          <p:nvSpPr>
            <p:cNvPr id="245" name="Freeform 228"/>
            <p:cNvSpPr/>
            <p:nvPr/>
          </p:nvSpPr>
          <p:spPr bwMode="auto">
            <a:xfrm>
              <a:off x="2908300" y="2987675"/>
              <a:ext cx="447675" cy="300038"/>
            </a:xfrm>
            <a:custGeom>
              <a:avLst/>
              <a:gdLst>
                <a:gd name="T0" fmla="*/ 568 w 581"/>
                <a:gd name="T1" fmla="*/ 367 h 392"/>
                <a:gd name="T2" fmla="*/ 550 w 581"/>
                <a:gd name="T3" fmla="*/ 367 h 392"/>
                <a:gd name="T4" fmla="*/ 550 w 581"/>
                <a:gd name="T5" fmla="*/ 32 h 392"/>
                <a:gd name="T6" fmla="*/ 518 w 581"/>
                <a:gd name="T7" fmla="*/ 0 h 392"/>
                <a:gd name="T8" fmla="*/ 483 w 581"/>
                <a:gd name="T9" fmla="*/ 0 h 392"/>
                <a:gd name="T10" fmla="*/ 451 w 581"/>
                <a:gd name="T11" fmla="*/ 32 h 392"/>
                <a:gd name="T12" fmla="*/ 451 w 581"/>
                <a:gd name="T13" fmla="*/ 367 h 392"/>
                <a:gd name="T14" fmla="*/ 410 w 581"/>
                <a:gd name="T15" fmla="*/ 367 h 392"/>
                <a:gd name="T16" fmla="*/ 410 w 581"/>
                <a:gd name="T17" fmla="*/ 120 h 392"/>
                <a:gd name="T18" fmla="*/ 379 w 581"/>
                <a:gd name="T19" fmla="*/ 88 h 392"/>
                <a:gd name="T20" fmla="*/ 343 w 581"/>
                <a:gd name="T21" fmla="*/ 88 h 392"/>
                <a:gd name="T22" fmla="*/ 311 w 581"/>
                <a:gd name="T23" fmla="*/ 120 h 392"/>
                <a:gd name="T24" fmla="*/ 311 w 581"/>
                <a:gd name="T25" fmla="*/ 367 h 392"/>
                <a:gd name="T26" fmla="*/ 270 w 581"/>
                <a:gd name="T27" fmla="*/ 367 h 392"/>
                <a:gd name="T28" fmla="*/ 270 w 581"/>
                <a:gd name="T29" fmla="*/ 92 h 392"/>
                <a:gd name="T30" fmla="*/ 239 w 581"/>
                <a:gd name="T31" fmla="*/ 61 h 392"/>
                <a:gd name="T32" fmla="*/ 203 w 581"/>
                <a:gd name="T33" fmla="*/ 61 h 392"/>
                <a:gd name="T34" fmla="*/ 171 w 581"/>
                <a:gd name="T35" fmla="*/ 92 h 392"/>
                <a:gd name="T36" fmla="*/ 171 w 581"/>
                <a:gd name="T37" fmla="*/ 367 h 392"/>
                <a:gd name="T38" fmla="*/ 131 w 581"/>
                <a:gd name="T39" fmla="*/ 367 h 392"/>
                <a:gd name="T40" fmla="*/ 131 w 581"/>
                <a:gd name="T41" fmla="*/ 160 h 392"/>
                <a:gd name="T42" fmla="*/ 99 w 581"/>
                <a:gd name="T43" fmla="*/ 128 h 392"/>
                <a:gd name="T44" fmla="*/ 63 w 581"/>
                <a:gd name="T45" fmla="*/ 128 h 392"/>
                <a:gd name="T46" fmla="*/ 32 w 581"/>
                <a:gd name="T47" fmla="*/ 160 h 392"/>
                <a:gd name="T48" fmla="*/ 32 w 581"/>
                <a:gd name="T49" fmla="*/ 367 h 392"/>
                <a:gd name="T50" fmla="*/ 11 w 581"/>
                <a:gd name="T51" fmla="*/ 367 h 392"/>
                <a:gd name="T52" fmla="*/ 0 w 581"/>
                <a:gd name="T53" fmla="*/ 378 h 392"/>
                <a:gd name="T54" fmla="*/ 0 w 581"/>
                <a:gd name="T55" fmla="*/ 381 h 392"/>
                <a:gd name="T56" fmla="*/ 11 w 581"/>
                <a:gd name="T57" fmla="*/ 392 h 392"/>
                <a:gd name="T58" fmla="*/ 568 w 581"/>
                <a:gd name="T59" fmla="*/ 392 h 392"/>
                <a:gd name="T60" fmla="*/ 581 w 581"/>
                <a:gd name="T61" fmla="*/ 381 h 392"/>
                <a:gd name="T62" fmla="*/ 581 w 581"/>
                <a:gd name="T63" fmla="*/ 378 h 392"/>
                <a:gd name="T64" fmla="*/ 568 w 581"/>
                <a:gd name="T65" fmla="*/ 367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81" h="392">
                  <a:moveTo>
                    <a:pt x="568" y="367"/>
                  </a:moveTo>
                  <a:cubicBezTo>
                    <a:pt x="550" y="367"/>
                    <a:pt x="550" y="367"/>
                    <a:pt x="550" y="367"/>
                  </a:cubicBezTo>
                  <a:cubicBezTo>
                    <a:pt x="550" y="32"/>
                    <a:pt x="550" y="32"/>
                    <a:pt x="550" y="32"/>
                  </a:cubicBezTo>
                  <a:cubicBezTo>
                    <a:pt x="550" y="14"/>
                    <a:pt x="536" y="0"/>
                    <a:pt x="518" y="0"/>
                  </a:cubicBezTo>
                  <a:cubicBezTo>
                    <a:pt x="483" y="0"/>
                    <a:pt x="483" y="0"/>
                    <a:pt x="483" y="0"/>
                  </a:cubicBezTo>
                  <a:cubicBezTo>
                    <a:pt x="465" y="0"/>
                    <a:pt x="451" y="14"/>
                    <a:pt x="451" y="32"/>
                  </a:cubicBezTo>
                  <a:cubicBezTo>
                    <a:pt x="451" y="367"/>
                    <a:pt x="451" y="367"/>
                    <a:pt x="451" y="367"/>
                  </a:cubicBezTo>
                  <a:cubicBezTo>
                    <a:pt x="410" y="367"/>
                    <a:pt x="410" y="367"/>
                    <a:pt x="410" y="367"/>
                  </a:cubicBezTo>
                  <a:cubicBezTo>
                    <a:pt x="410" y="120"/>
                    <a:pt x="410" y="120"/>
                    <a:pt x="410" y="120"/>
                  </a:cubicBezTo>
                  <a:cubicBezTo>
                    <a:pt x="410" y="102"/>
                    <a:pt x="396" y="88"/>
                    <a:pt x="379" y="88"/>
                  </a:cubicBezTo>
                  <a:cubicBezTo>
                    <a:pt x="343" y="88"/>
                    <a:pt x="343" y="88"/>
                    <a:pt x="343" y="88"/>
                  </a:cubicBezTo>
                  <a:cubicBezTo>
                    <a:pt x="325" y="88"/>
                    <a:pt x="311" y="102"/>
                    <a:pt x="311" y="120"/>
                  </a:cubicBezTo>
                  <a:cubicBezTo>
                    <a:pt x="311" y="367"/>
                    <a:pt x="311" y="367"/>
                    <a:pt x="311" y="367"/>
                  </a:cubicBezTo>
                  <a:cubicBezTo>
                    <a:pt x="270" y="367"/>
                    <a:pt x="270" y="367"/>
                    <a:pt x="270" y="367"/>
                  </a:cubicBezTo>
                  <a:cubicBezTo>
                    <a:pt x="270" y="92"/>
                    <a:pt x="270" y="92"/>
                    <a:pt x="270" y="92"/>
                  </a:cubicBezTo>
                  <a:cubicBezTo>
                    <a:pt x="270" y="75"/>
                    <a:pt x="256" y="61"/>
                    <a:pt x="239" y="61"/>
                  </a:cubicBezTo>
                  <a:cubicBezTo>
                    <a:pt x="203" y="61"/>
                    <a:pt x="203" y="61"/>
                    <a:pt x="203" y="61"/>
                  </a:cubicBezTo>
                  <a:cubicBezTo>
                    <a:pt x="186" y="61"/>
                    <a:pt x="171" y="75"/>
                    <a:pt x="171" y="92"/>
                  </a:cubicBezTo>
                  <a:cubicBezTo>
                    <a:pt x="171" y="367"/>
                    <a:pt x="171" y="367"/>
                    <a:pt x="171" y="367"/>
                  </a:cubicBezTo>
                  <a:cubicBezTo>
                    <a:pt x="131" y="367"/>
                    <a:pt x="131" y="367"/>
                    <a:pt x="131" y="367"/>
                  </a:cubicBezTo>
                  <a:cubicBezTo>
                    <a:pt x="131" y="160"/>
                    <a:pt x="131" y="160"/>
                    <a:pt x="131" y="160"/>
                  </a:cubicBezTo>
                  <a:cubicBezTo>
                    <a:pt x="131" y="143"/>
                    <a:pt x="117" y="128"/>
                    <a:pt x="99" y="128"/>
                  </a:cubicBezTo>
                  <a:cubicBezTo>
                    <a:pt x="63" y="128"/>
                    <a:pt x="63" y="128"/>
                    <a:pt x="63" y="128"/>
                  </a:cubicBezTo>
                  <a:cubicBezTo>
                    <a:pt x="46" y="128"/>
                    <a:pt x="32" y="143"/>
                    <a:pt x="32" y="160"/>
                  </a:cubicBezTo>
                  <a:cubicBezTo>
                    <a:pt x="32" y="367"/>
                    <a:pt x="32" y="367"/>
                    <a:pt x="32" y="367"/>
                  </a:cubicBezTo>
                  <a:cubicBezTo>
                    <a:pt x="11" y="367"/>
                    <a:pt x="11" y="367"/>
                    <a:pt x="11" y="367"/>
                  </a:cubicBezTo>
                  <a:cubicBezTo>
                    <a:pt x="4" y="367"/>
                    <a:pt x="0" y="372"/>
                    <a:pt x="0" y="378"/>
                  </a:cubicBezTo>
                  <a:cubicBezTo>
                    <a:pt x="0" y="381"/>
                    <a:pt x="0" y="381"/>
                    <a:pt x="0" y="381"/>
                  </a:cubicBezTo>
                  <a:cubicBezTo>
                    <a:pt x="0" y="387"/>
                    <a:pt x="4" y="392"/>
                    <a:pt x="11" y="392"/>
                  </a:cubicBezTo>
                  <a:cubicBezTo>
                    <a:pt x="568" y="392"/>
                    <a:pt x="568" y="392"/>
                    <a:pt x="568" y="392"/>
                  </a:cubicBezTo>
                  <a:cubicBezTo>
                    <a:pt x="575" y="392"/>
                    <a:pt x="581" y="387"/>
                    <a:pt x="581" y="381"/>
                  </a:cubicBezTo>
                  <a:cubicBezTo>
                    <a:pt x="581" y="378"/>
                    <a:pt x="581" y="378"/>
                    <a:pt x="581" y="378"/>
                  </a:cubicBezTo>
                  <a:cubicBezTo>
                    <a:pt x="581" y="372"/>
                    <a:pt x="575" y="367"/>
                    <a:pt x="568" y="36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en-AU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392555" y="5406390"/>
            <a:ext cx="674370" cy="631190"/>
            <a:chOff x="1200150" y="2085975"/>
            <a:chExt cx="446088" cy="417513"/>
          </a:xfrm>
          <a:solidFill>
            <a:srgbClr val="B0CABE"/>
          </a:solidFill>
        </p:grpSpPr>
        <p:sp>
          <p:nvSpPr>
            <p:cNvPr id="4" name="Freeform 13"/>
            <p:cNvSpPr>
              <a:spLocks noEditPoints="1"/>
            </p:cNvSpPr>
            <p:nvPr/>
          </p:nvSpPr>
          <p:spPr bwMode="auto">
            <a:xfrm>
              <a:off x="1200150" y="2270125"/>
              <a:ext cx="446088" cy="233363"/>
            </a:xfrm>
            <a:custGeom>
              <a:avLst/>
              <a:gdLst>
                <a:gd name="T0" fmla="*/ 267 w 281"/>
                <a:gd name="T1" fmla="*/ 126 h 147"/>
                <a:gd name="T2" fmla="*/ 267 w 281"/>
                <a:gd name="T3" fmla="*/ 109 h 147"/>
                <a:gd name="T4" fmla="*/ 251 w 281"/>
                <a:gd name="T5" fmla="*/ 109 h 147"/>
                <a:gd name="T6" fmla="*/ 251 w 281"/>
                <a:gd name="T7" fmla="*/ 19 h 147"/>
                <a:gd name="T8" fmla="*/ 267 w 281"/>
                <a:gd name="T9" fmla="*/ 19 h 147"/>
                <a:gd name="T10" fmla="*/ 267 w 281"/>
                <a:gd name="T11" fmla="*/ 0 h 147"/>
                <a:gd name="T12" fmla="*/ 14 w 281"/>
                <a:gd name="T13" fmla="*/ 0 h 147"/>
                <a:gd name="T14" fmla="*/ 14 w 281"/>
                <a:gd name="T15" fmla="*/ 19 h 147"/>
                <a:gd name="T16" fmla="*/ 30 w 281"/>
                <a:gd name="T17" fmla="*/ 19 h 147"/>
                <a:gd name="T18" fmla="*/ 30 w 281"/>
                <a:gd name="T19" fmla="*/ 109 h 147"/>
                <a:gd name="T20" fmla="*/ 14 w 281"/>
                <a:gd name="T21" fmla="*/ 109 h 147"/>
                <a:gd name="T22" fmla="*/ 14 w 281"/>
                <a:gd name="T23" fmla="*/ 126 h 147"/>
                <a:gd name="T24" fmla="*/ 0 w 281"/>
                <a:gd name="T25" fmla="*/ 126 h 147"/>
                <a:gd name="T26" fmla="*/ 0 w 281"/>
                <a:gd name="T27" fmla="*/ 147 h 147"/>
                <a:gd name="T28" fmla="*/ 281 w 281"/>
                <a:gd name="T29" fmla="*/ 147 h 147"/>
                <a:gd name="T30" fmla="*/ 281 w 281"/>
                <a:gd name="T31" fmla="*/ 126 h 147"/>
                <a:gd name="T32" fmla="*/ 267 w 281"/>
                <a:gd name="T33" fmla="*/ 126 h 147"/>
                <a:gd name="T34" fmla="*/ 92 w 281"/>
                <a:gd name="T35" fmla="*/ 109 h 147"/>
                <a:gd name="T36" fmla="*/ 62 w 281"/>
                <a:gd name="T37" fmla="*/ 109 h 147"/>
                <a:gd name="T38" fmla="*/ 62 w 281"/>
                <a:gd name="T39" fmla="*/ 19 h 147"/>
                <a:gd name="T40" fmla="*/ 92 w 281"/>
                <a:gd name="T41" fmla="*/ 19 h 147"/>
                <a:gd name="T42" fmla="*/ 92 w 281"/>
                <a:gd name="T43" fmla="*/ 109 h 147"/>
                <a:gd name="T44" fmla="*/ 155 w 281"/>
                <a:gd name="T45" fmla="*/ 109 h 147"/>
                <a:gd name="T46" fmla="*/ 125 w 281"/>
                <a:gd name="T47" fmla="*/ 109 h 147"/>
                <a:gd name="T48" fmla="*/ 125 w 281"/>
                <a:gd name="T49" fmla="*/ 19 h 147"/>
                <a:gd name="T50" fmla="*/ 155 w 281"/>
                <a:gd name="T51" fmla="*/ 19 h 147"/>
                <a:gd name="T52" fmla="*/ 155 w 281"/>
                <a:gd name="T53" fmla="*/ 109 h 147"/>
                <a:gd name="T54" fmla="*/ 218 w 281"/>
                <a:gd name="T55" fmla="*/ 109 h 147"/>
                <a:gd name="T56" fmla="*/ 188 w 281"/>
                <a:gd name="T57" fmla="*/ 109 h 147"/>
                <a:gd name="T58" fmla="*/ 188 w 281"/>
                <a:gd name="T59" fmla="*/ 19 h 147"/>
                <a:gd name="T60" fmla="*/ 218 w 281"/>
                <a:gd name="T61" fmla="*/ 19 h 147"/>
                <a:gd name="T62" fmla="*/ 218 w 281"/>
                <a:gd name="T63" fmla="*/ 109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81" h="147">
                  <a:moveTo>
                    <a:pt x="267" y="126"/>
                  </a:moveTo>
                  <a:lnTo>
                    <a:pt x="267" y="109"/>
                  </a:lnTo>
                  <a:lnTo>
                    <a:pt x="251" y="109"/>
                  </a:lnTo>
                  <a:lnTo>
                    <a:pt x="251" y="19"/>
                  </a:lnTo>
                  <a:lnTo>
                    <a:pt x="267" y="19"/>
                  </a:lnTo>
                  <a:lnTo>
                    <a:pt x="267" y="0"/>
                  </a:lnTo>
                  <a:lnTo>
                    <a:pt x="14" y="0"/>
                  </a:lnTo>
                  <a:lnTo>
                    <a:pt x="14" y="19"/>
                  </a:lnTo>
                  <a:lnTo>
                    <a:pt x="30" y="19"/>
                  </a:lnTo>
                  <a:lnTo>
                    <a:pt x="30" y="109"/>
                  </a:lnTo>
                  <a:lnTo>
                    <a:pt x="14" y="109"/>
                  </a:lnTo>
                  <a:lnTo>
                    <a:pt x="14" y="126"/>
                  </a:lnTo>
                  <a:lnTo>
                    <a:pt x="0" y="126"/>
                  </a:lnTo>
                  <a:lnTo>
                    <a:pt x="0" y="147"/>
                  </a:lnTo>
                  <a:lnTo>
                    <a:pt x="281" y="147"/>
                  </a:lnTo>
                  <a:lnTo>
                    <a:pt x="281" y="126"/>
                  </a:lnTo>
                  <a:lnTo>
                    <a:pt x="267" y="126"/>
                  </a:lnTo>
                  <a:close/>
                  <a:moveTo>
                    <a:pt x="92" y="109"/>
                  </a:moveTo>
                  <a:lnTo>
                    <a:pt x="62" y="109"/>
                  </a:lnTo>
                  <a:lnTo>
                    <a:pt x="62" y="19"/>
                  </a:lnTo>
                  <a:lnTo>
                    <a:pt x="92" y="19"/>
                  </a:lnTo>
                  <a:lnTo>
                    <a:pt x="92" y="109"/>
                  </a:lnTo>
                  <a:close/>
                  <a:moveTo>
                    <a:pt x="155" y="109"/>
                  </a:moveTo>
                  <a:lnTo>
                    <a:pt x="125" y="109"/>
                  </a:lnTo>
                  <a:lnTo>
                    <a:pt x="125" y="19"/>
                  </a:lnTo>
                  <a:lnTo>
                    <a:pt x="155" y="19"/>
                  </a:lnTo>
                  <a:lnTo>
                    <a:pt x="155" y="109"/>
                  </a:lnTo>
                  <a:close/>
                  <a:moveTo>
                    <a:pt x="218" y="109"/>
                  </a:moveTo>
                  <a:lnTo>
                    <a:pt x="188" y="109"/>
                  </a:lnTo>
                  <a:lnTo>
                    <a:pt x="188" y="19"/>
                  </a:lnTo>
                  <a:lnTo>
                    <a:pt x="218" y="19"/>
                  </a:lnTo>
                  <a:lnTo>
                    <a:pt x="218" y="10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en-AU"/>
            </a:p>
          </p:txBody>
        </p:sp>
        <p:sp>
          <p:nvSpPr>
            <p:cNvPr id="5" name="Freeform 14"/>
            <p:cNvSpPr>
              <a:spLocks noEditPoints="1"/>
            </p:cNvSpPr>
            <p:nvPr/>
          </p:nvSpPr>
          <p:spPr bwMode="auto">
            <a:xfrm>
              <a:off x="1200150" y="2085975"/>
              <a:ext cx="446088" cy="163513"/>
            </a:xfrm>
            <a:custGeom>
              <a:avLst/>
              <a:gdLst>
                <a:gd name="T0" fmla="*/ 140 w 281"/>
                <a:gd name="T1" fmla="*/ 0 h 103"/>
                <a:gd name="T2" fmla="*/ 0 w 281"/>
                <a:gd name="T3" fmla="*/ 95 h 103"/>
                <a:gd name="T4" fmla="*/ 0 w 281"/>
                <a:gd name="T5" fmla="*/ 103 h 103"/>
                <a:gd name="T6" fmla="*/ 281 w 281"/>
                <a:gd name="T7" fmla="*/ 103 h 103"/>
                <a:gd name="T8" fmla="*/ 281 w 281"/>
                <a:gd name="T9" fmla="*/ 95 h 103"/>
                <a:gd name="T10" fmla="*/ 140 w 281"/>
                <a:gd name="T11" fmla="*/ 0 h 103"/>
                <a:gd name="T12" fmla="*/ 190 w 281"/>
                <a:gd name="T13" fmla="*/ 74 h 103"/>
                <a:gd name="T14" fmla="*/ 91 w 281"/>
                <a:gd name="T15" fmla="*/ 74 h 103"/>
                <a:gd name="T16" fmla="*/ 91 w 281"/>
                <a:gd name="T17" fmla="*/ 71 h 103"/>
                <a:gd name="T18" fmla="*/ 140 w 281"/>
                <a:gd name="T19" fmla="*/ 38 h 103"/>
                <a:gd name="T20" fmla="*/ 190 w 281"/>
                <a:gd name="T21" fmla="*/ 71 h 103"/>
                <a:gd name="T22" fmla="*/ 190 w 281"/>
                <a:gd name="T23" fmla="*/ 7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1" h="103">
                  <a:moveTo>
                    <a:pt x="140" y="0"/>
                  </a:moveTo>
                  <a:lnTo>
                    <a:pt x="0" y="95"/>
                  </a:lnTo>
                  <a:lnTo>
                    <a:pt x="0" y="103"/>
                  </a:lnTo>
                  <a:lnTo>
                    <a:pt x="281" y="103"/>
                  </a:lnTo>
                  <a:lnTo>
                    <a:pt x="281" y="95"/>
                  </a:lnTo>
                  <a:lnTo>
                    <a:pt x="140" y="0"/>
                  </a:lnTo>
                  <a:close/>
                  <a:moveTo>
                    <a:pt x="190" y="74"/>
                  </a:moveTo>
                  <a:lnTo>
                    <a:pt x="91" y="74"/>
                  </a:lnTo>
                  <a:lnTo>
                    <a:pt x="91" y="71"/>
                  </a:lnTo>
                  <a:lnTo>
                    <a:pt x="140" y="38"/>
                  </a:lnTo>
                  <a:lnTo>
                    <a:pt x="190" y="71"/>
                  </a:lnTo>
                  <a:lnTo>
                    <a:pt x="190" y="7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en-AU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push dir="u"/>
      </p:transition>
    </mc:Choice>
    <mc:Fallback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500"/>
                            </p:stCondLst>
                            <p:childTnLst>
                              <p:par>
                                <p:cTn id="63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0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500"/>
                            </p:stCondLst>
                            <p:childTnLst>
                              <p:par>
                                <p:cTn id="72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0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4500"/>
                            </p:stCondLst>
                            <p:childTnLst>
                              <p:par>
                                <p:cTn id="81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500"/>
                            </p:stCondLst>
                            <p:childTnLst>
                              <p:par>
                                <p:cTn id="90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6000"/>
                            </p:stCondLst>
                            <p:childTnLst>
                              <p:par>
                                <p:cTn id="9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6500"/>
                            </p:stCondLst>
                            <p:childTnLst>
                              <p:par>
                                <p:cTn id="102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7000"/>
                            </p:stCondLst>
                            <p:childTnLst>
                              <p:par>
                                <p:cTn id="10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7500"/>
                            </p:stCondLst>
                            <p:childTnLst>
                              <p:par>
                                <p:cTn id="114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8000"/>
                            </p:stCondLst>
                            <p:childTnLst>
                              <p:par>
                                <p:cTn id="1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8500"/>
                            </p:stCondLst>
                            <p:childTnLst>
                              <p:par>
                                <p:cTn id="126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9000"/>
                            </p:stCondLst>
                            <p:childTnLst>
                              <p:par>
                                <p:cTn id="1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7" grpId="0" bldLvl="0" animBg="1"/>
      <p:bldP spid="18" grpId="0"/>
      <p:bldP spid="20" grpId="0" bldLvl="0" animBg="1"/>
      <p:bldP spid="21" grpId="0"/>
      <p:bldP spid="22" grpId="0" bldLvl="0" animBg="1"/>
      <p:bldP spid="23" grpId="0"/>
      <p:bldP spid="24" grpId="0" bldLvl="0" animBg="1"/>
      <p:bldP spid="25" grpId="0"/>
      <p:bldP spid="30" grpId="0" bldLvl="0" animBg="1"/>
      <p:bldP spid="31" grpId="0"/>
      <p:bldP spid="32" grpId="0" bldLvl="0" animBg="1"/>
      <p:bldP spid="33" grpId="0"/>
      <p:bldP spid="34" grpId="0" bldLvl="0" animBg="1"/>
      <p:bldP spid="35" grpId="0"/>
      <p:bldP spid="44" grpId="0" bldLvl="0" animBg="1"/>
      <p:bldP spid="45" grpId="0"/>
      <p:bldP spid="46" grpId="0" bldLvl="0" animBg="1"/>
      <p:bldP spid="47" grpId="0"/>
      <p:bldP spid="182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2684473" y="1295400"/>
            <a:ext cx="6822440" cy="4267200"/>
            <a:chOff x="2608273" y="1310640"/>
            <a:chExt cx="6822440" cy="4267200"/>
          </a:xfrm>
        </p:grpSpPr>
        <p:sp>
          <p:nvSpPr>
            <p:cNvPr id="4" name="椭圆 3"/>
            <p:cNvSpPr/>
            <p:nvPr/>
          </p:nvSpPr>
          <p:spPr>
            <a:xfrm>
              <a:off x="3886200" y="1310640"/>
              <a:ext cx="4267200" cy="4267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444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" name="文本框 1"/>
            <p:cNvSpPr txBox="1"/>
            <p:nvPr/>
          </p:nvSpPr>
          <p:spPr>
            <a:xfrm>
              <a:off x="2608273" y="2763520"/>
              <a:ext cx="6822440" cy="14452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altLang="en-US" sz="4400" b="1" dirty="0">
                  <a:solidFill>
                    <a:schemeClr val="accent4"/>
                  </a:solidFill>
                </a:rPr>
                <a:t>HVALA ZA POZORNOST</a:t>
              </a:r>
              <a:endParaRPr lang="en-GB" altLang="en-US" sz="4400" b="1" dirty="0">
                <a:solidFill>
                  <a:schemeClr val="accent4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cover dir="d"/>
      </p:transition>
    </mc:Choice>
    <mc:Fallback>
      <p:transition spd="slow">
        <p:cover dir="d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5030788" y="321380"/>
            <a:ext cx="2130425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altLang="zh-CN" sz="8000" dirty="0">
                <a:solidFill>
                  <a:schemeClr val="accent4"/>
                </a:solidFill>
              </a:rPr>
              <a:t>VIRI</a:t>
            </a:r>
            <a:endParaRPr lang="en-GB" altLang="zh-CN" sz="8000" dirty="0">
              <a:solidFill>
                <a:schemeClr val="accent4"/>
              </a:solidFill>
            </a:endParaRPr>
          </a:p>
        </p:txBody>
      </p:sp>
      <p:sp>
        <p:nvSpPr>
          <p:cNvPr id="3" name="文本框 5"/>
          <p:cNvSpPr txBox="1"/>
          <p:nvPr/>
        </p:nvSpPr>
        <p:spPr>
          <a:xfrm>
            <a:off x="506095" y="1643380"/>
            <a:ext cx="10572115" cy="4761865"/>
          </a:xfrm>
          <a:prstGeom prst="rect">
            <a:avLst/>
          </a:prstGeom>
          <a:noFill/>
        </p:spPr>
        <p:txBody>
          <a:bodyPr wrap="none" rtlCol="0">
            <a:noAutofit/>
          </a:bodyPr>
          <a:p>
            <a:pPr algn="l"/>
            <a:r>
              <a:rPr lang="en-GB" altLang="zh-CN" sz="1200" dirty="0">
                <a:solidFill>
                  <a:schemeClr val="tx1"/>
                </a:solidFill>
              </a:rPr>
              <a:t>1. Department of Education, Ireland. (n.d.). Primary curriculum. [https://www.curriculumonline.ie/primary/]</a:t>
            </a:r>
            <a:endParaRPr lang="en-GB" altLang="zh-CN" sz="1200" dirty="0">
              <a:solidFill>
                <a:schemeClr val="tx1"/>
              </a:solidFill>
            </a:endParaRPr>
          </a:p>
          <a:p>
            <a:pPr algn="l"/>
            <a:endParaRPr lang="en-GB" altLang="zh-CN" sz="1200" dirty="0">
              <a:solidFill>
                <a:schemeClr val="tx1"/>
              </a:solidFill>
            </a:endParaRPr>
          </a:p>
          <a:p>
            <a:pPr algn="l"/>
            <a:r>
              <a:rPr lang="en-GB" altLang="zh-CN" sz="1200" dirty="0">
                <a:solidFill>
                  <a:schemeClr val="tx1"/>
                </a:solidFill>
              </a:rPr>
              <a:t>2. Department of Education, Ireland. (n.d.). Computer Science Final Specification.</a:t>
            </a:r>
            <a:endParaRPr lang="en-GB" altLang="zh-CN" sz="1200" dirty="0">
              <a:solidFill>
                <a:schemeClr val="tx1"/>
              </a:solidFill>
            </a:endParaRPr>
          </a:p>
          <a:p>
            <a:pPr algn="l"/>
            <a:r>
              <a:rPr lang="en-GB" altLang="zh-CN" sz="1200" dirty="0">
                <a:solidFill>
                  <a:schemeClr val="tx1"/>
                </a:solidFill>
              </a:rPr>
              <a:t>[https://www.curriculumonline.ie/getmedia/cff6eb86-9ff8-4e68-abf9-e42ca637492d/Computer-Science-Final-Specification.pdf]</a:t>
            </a:r>
            <a:endParaRPr lang="en-GB" altLang="zh-CN" sz="1200" dirty="0">
              <a:solidFill>
                <a:schemeClr val="tx1"/>
              </a:solidFill>
            </a:endParaRPr>
          </a:p>
          <a:p>
            <a:pPr algn="l"/>
            <a:endParaRPr lang="en-GB" altLang="zh-CN" sz="1200" dirty="0">
              <a:solidFill>
                <a:schemeClr val="tx1"/>
              </a:solidFill>
            </a:endParaRPr>
          </a:p>
          <a:p>
            <a:pPr algn="l"/>
            <a:r>
              <a:rPr lang="en-GB" altLang="zh-CN" sz="1200" dirty="0">
                <a:solidFill>
                  <a:schemeClr val="tx1"/>
                </a:solidFill>
              </a:rPr>
              <a:t>3. McGarr, O. (2020). A Review Paper on Thinking and Policies Relating to Teacher Education in Ireland.</a:t>
            </a:r>
            <a:endParaRPr lang="en-GB" altLang="zh-CN" sz="1200" dirty="0">
              <a:solidFill>
                <a:schemeClr val="tx1"/>
              </a:solidFill>
            </a:endParaRPr>
          </a:p>
          <a:p>
            <a:pPr algn="l"/>
            <a:r>
              <a:rPr lang="en-GB" altLang="zh-CN" sz="1200" dirty="0">
                <a:solidFill>
                  <a:schemeClr val="tx1"/>
                </a:solidFill>
              </a:rPr>
              <a:t>[https://files.eric.ed.gov/fulltext/EJ1390547.pdf]</a:t>
            </a:r>
            <a:endParaRPr lang="en-GB" altLang="zh-CN" sz="1200" dirty="0">
              <a:solidFill>
                <a:schemeClr val="tx1"/>
              </a:solidFill>
            </a:endParaRPr>
          </a:p>
          <a:p>
            <a:pPr algn="l"/>
            <a:endParaRPr lang="en-GB" altLang="zh-CN" sz="1200" dirty="0">
              <a:solidFill>
                <a:schemeClr val="tx1"/>
              </a:solidFill>
            </a:endParaRPr>
          </a:p>
          <a:p>
            <a:pPr algn="l"/>
            <a:r>
              <a:rPr lang="en-GB" altLang="zh-CN" sz="1200" dirty="0">
                <a:solidFill>
                  <a:schemeClr val="tx1"/>
                </a:solidFill>
              </a:rPr>
              <a:t>4. Higgins, S. (2011). The development of ICT across the curriculum in Irish schools: A historical perspective.</a:t>
            </a:r>
            <a:endParaRPr lang="en-GB" altLang="zh-CN" sz="1200" dirty="0">
              <a:solidFill>
                <a:schemeClr val="tx1"/>
              </a:solidFill>
            </a:endParaRPr>
          </a:p>
          <a:p>
            <a:pPr algn="l"/>
            <a:r>
              <a:rPr lang="en-GB" altLang="zh-CN" sz="1200" dirty="0">
                <a:solidFill>
                  <a:schemeClr val="tx1"/>
                </a:solidFill>
              </a:rPr>
              <a:t>[https://www.academia.edu/17451635/The_development_of_ICT_across_the_curriculum_in_Irish_schools_A_historical_perspective]</a:t>
            </a:r>
            <a:endParaRPr lang="en-GB" altLang="zh-CN" sz="1200" dirty="0">
              <a:solidFill>
                <a:schemeClr val="tx1"/>
              </a:solidFill>
            </a:endParaRPr>
          </a:p>
          <a:p>
            <a:pPr algn="l"/>
            <a:endParaRPr lang="en-GB" altLang="zh-CN" sz="1200" dirty="0">
              <a:solidFill>
                <a:schemeClr val="tx1"/>
              </a:solidFill>
            </a:endParaRPr>
          </a:p>
          <a:p>
            <a:pPr algn="l"/>
            <a:r>
              <a:rPr lang="en-GB" altLang="zh-CN" sz="1200" dirty="0">
                <a:solidFill>
                  <a:schemeClr val="tx1"/>
                </a:solidFill>
              </a:rPr>
              <a:t>5. European Commission. (2021). Digital Economy and Society Index (DESI) 2021 Country Report: Slovenia.</a:t>
            </a:r>
            <a:endParaRPr lang="en-GB" altLang="zh-CN" sz="1200" dirty="0">
              <a:solidFill>
                <a:schemeClr val="tx1"/>
              </a:solidFill>
            </a:endParaRPr>
          </a:p>
          <a:p>
            <a:pPr algn="l"/>
            <a:r>
              <a:rPr lang="en-GB" altLang="zh-CN" sz="1200" dirty="0">
                <a:solidFill>
                  <a:schemeClr val="tx1"/>
                </a:solidFill>
              </a:rPr>
              <a:t>[https://www.knjiznice.si/wp-content/uploads/2022/01/DESI_2021_Slovenia.pdf]</a:t>
            </a:r>
            <a:endParaRPr lang="en-GB" altLang="zh-CN" sz="1200" dirty="0">
              <a:solidFill>
                <a:schemeClr val="tx1"/>
              </a:solidFill>
            </a:endParaRPr>
          </a:p>
          <a:p>
            <a:pPr algn="l"/>
            <a:endParaRPr lang="en-GB" altLang="zh-CN" sz="1200" dirty="0">
              <a:solidFill>
                <a:schemeClr val="tx1"/>
              </a:solidFill>
            </a:endParaRPr>
          </a:p>
          <a:p>
            <a:pPr algn="l"/>
            <a:r>
              <a:rPr lang="en-GB" altLang="zh-CN" sz="1200" dirty="0">
                <a:solidFill>
                  <a:schemeClr val="tx1"/>
                </a:solidFill>
              </a:rPr>
              <a:t>6. European Commission. (n.d.). DESI Ireland.</a:t>
            </a:r>
            <a:endParaRPr lang="en-GB" altLang="zh-CN" sz="1200" dirty="0">
              <a:solidFill>
                <a:schemeClr val="tx1"/>
              </a:solidFill>
            </a:endParaRPr>
          </a:p>
          <a:p>
            <a:pPr algn="l"/>
            <a:r>
              <a:rPr lang="en-GB" altLang="zh-CN" sz="1200" dirty="0">
                <a:solidFill>
                  <a:schemeClr val="tx1"/>
                </a:solidFill>
              </a:rPr>
              <a:t>[https://digital-strategy.ec.europa.eu/en/policies/desi-ireland]</a:t>
            </a:r>
            <a:endParaRPr lang="en-GB" altLang="zh-CN" sz="1200" dirty="0">
              <a:solidFill>
                <a:schemeClr val="tx1"/>
              </a:solidFill>
            </a:endParaRPr>
          </a:p>
          <a:p>
            <a:pPr algn="l"/>
            <a:endParaRPr lang="en-GB" altLang="zh-CN" sz="1200" dirty="0">
              <a:solidFill>
                <a:schemeClr val="tx1"/>
              </a:solidFill>
            </a:endParaRPr>
          </a:p>
          <a:p>
            <a:pPr algn="l"/>
            <a:r>
              <a:rPr lang="en-GB" altLang="zh-CN" sz="1200" dirty="0">
                <a:solidFill>
                  <a:schemeClr val="tx1"/>
                </a:solidFill>
              </a:rPr>
              <a:t>7. Department of Education, Ireland. (n.d.). Support material for teaching and learning.</a:t>
            </a:r>
            <a:endParaRPr lang="en-GB" altLang="zh-CN" sz="1200" dirty="0">
              <a:solidFill>
                <a:schemeClr val="tx1"/>
              </a:solidFill>
            </a:endParaRPr>
          </a:p>
          <a:p>
            <a:pPr algn="l"/>
            <a:r>
              <a:rPr lang="en-GB" altLang="zh-CN" sz="1200" dirty="0">
                <a:solidFill>
                  <a:schemeClr val="tx1"/>
                </a:solidFill>
              </a:rPr>
              <a:t>[https://www.curriculumonline.ie/senior-cycle/senior-cycle-subjects/computer-science/support-material-for-teaching-and-learning/]</a:t>
            </a:r>
            <a:endParaRPr lang="en-GB" altLang="zh-CN" sz="1200" dirty="0">
              <a:solidFill>
                <a:schemeClr val="tx1"/>
              </a:solidFill>
            </a:endParaRPr>
          </a:p>
          <a:p>
            <a:pPr algn="l"/>
            <a:endParaRPr lang="en-GB" altLang="zh-CN" sz="1200" dirty="0">
              <a:solidFill>
                <a:schemeClr val="tx1"/>
              </a:solidFill>
            </a:endParaRPr>
          </a:p>
          <a:p>
            <a:pPr algn="l"/>
            <a:r>
              <a:rPr lang="en-GB" altLang="zh-CN" sz="1200" dirty="0">
                <a:solidFill>
                  <a:schemeClr val="tx1"/>
                </a:solidFill>
              </a:rPr>
              <a:t>8. Government of Ireland. (n.d.). Digital for good: Ireland’s digital inclusion roadmap. </a:t>
            </a:r>
            <a:endParaRPr lang="en-GB" altLang="zh-CN" sz="1200" dirty="0">
              <a:solidFill>
                <a:schemeClr val="tx1"/>
              </a:solidFill>
            </a:endParaRPr>
          </a:p>
          <a:p>
            <a:pPr algn="l"/>
            <a:r>
              <a:rPr lang="en-GB" altLang="zh-CN" sz="1200" dirty="0">
                <a:solidFill>
                  <a:schemeClr val="tx1"/>
                </a:solidFill>
              </a:rPr>
              <a:t>[https://www.gov.ie/en/publication/b90af-digital-for-good-irelands-digital-inclusion-roadmap/]</a:t>
            </a:r>
            <a:endParaRPr lang="en-GB" altLang="zh-CN" sz="1200" dirty="0">
              <a:solidFill>
                <a:schemeClr val="tx1"/>
              </a:solidFill>
            </a:endParaRPr>
          </a:p>
          <a:p>
            <a:pPr algn="l"/>
            <a:endParaRPr lang="en-GB" altLang="zh-CN" sz="1200" dirty="0">
              <a:solidFill>
                <a:schemeClr val="tx1"/>
              </a:solidFill>
            </a:endParaRPr>
          </a:p>
          <a:p>
            <a:pPr algn="l"/>
            <a:r>
              <a:rPr lang="en-GB" altLang="zh-CN" sz="1200" dirty="0">
                <a:solidFill>
                  <a:schemeClr val="tx1"/>
                </a:solidFill>
              </a:rPr>
              <a:t>9. Vlada Republike Slovenije. (2023, marec). Digitalna Slovenija 2030: Potrjena na Vladi RS.</a:t>
            </a:r>
            <a:endParaRPr lang="en-GB" altLang="zh-CN" sz="1200" dirty="0">
              <a:solidFill>
                <a:schemeClr val="tx1"/>
              </a:solidFill>
            </a:endParaRPr>
          </a:p>
          <a:p>
            <a:pPr algn="l"/>
            <a:r>
              <a:rPr lang="en-GB" altLang="zh-CN" sz="1200" dirty="0">
                <a:solidFill>
                  <a:schemeClr val="tx1"/>
                </a:solidFill>
              </a:rPr>
              <a:t>[https://www.gov.si/assets/ministrstva/MDP/Dokumenti/DSI2030-potrjena-na-Vladi-RS_marec-2023.pdf]</a:t>
            </a:r>
            <a:endParaRPr lang="en-GB" altLang="zh-CN" sz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827405" y="2633980"/>
            <a:ext cx="63271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en-US" sz="2800" dirty="0"/>
              <a:t>POTEK ŠOLANJA</a:t>
            </a:r>
            <a:endParaRPr lang="en-GB" altLang="en-US" sz="2800" dirty="0"/>
          </a:p>
        </p:txBody>
      </p:sp>
      <p:sp>
        <p:nvSpPr>
          <p:cNvPr id="9" name="文本框 8"/>
          <p:cNvSpPr txBox="1"/>
          <p:nvPr/>
        </p:nvSpPr>
        <p:spPr>
          <a:xfrm>
            <a:off x="827139" y="1875000"/>
            <a:ext cx="5784676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en-US" sz="2800" dirty="0" smtClean="0"/>
              <a:t>ZGODOVINA</a:t>
            </a:r>
            <a:endParaRPr lang="en-GB" altLang="en-US" sz="2800" dirty="0" smtClean="0"/>
          </a:p>
        </p:txBody>
      </p:sp>
      <p:sp>
        <p:nvSpPr>
          <p:cNvPr id="10" name="文本框 9"/>
          <p:cNvSpPr txBox="1"/>
          <p:nvPr/>
        </p:nvSpPr>
        <p:spPr>
          <a:xfrm>
            <a:off x="827139" y="4152124"/>
            <a:ext cx="5784676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en-US" sz="2800" dirty="0" smtClean="0"/>
              <a:t>POVZETEK</a:t>
            </a:r>
            <a:endParaRPr lang="en-GB" altLang="en-US" sz="2800" dirty="0"/>
          </a:p>
        </p:txBody>
      </p:sp>
      <p:sp>
        <p:nvSpPr>
          <p:cNvPr id="11" name="文本框 10"/>
          <p:cNvSpPr txBox="1"/>
          <p:nvPr/>
        </p:nvSpPr>
        <p:spPr>
          <a:xfrm>
            <a:off x="827139" y="3393082"/>
            <a:ext cx="5784676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en-US" sz="2800" dirty="0"/>
              <a:t>PRIMERJAVA S SLOVENIJO</a:t>
            </a:r>
            <a:endParaRPr lang="en-GB" altLang="en-US" sz="2800" dirty="0"/>
          </a:p>
        </p:txBody>
      </p:sp>
      <p:sp>
        <p:nvSpPr>
          <p:cNvPr id="12" name="圆角矩形 11"/>
          <p:cNvSpPr/>
          <p:nvPr/>
        </p:nvSpPr>
        <p:spPr>
          <a:xfrm>
            <a:off x="827139" y="794294"/>
            <a:ext cx="3425738" cy="824868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altLang="en-US" sz="3600" b="1" dirty="0">
                <a:solidFill>
                  <a:schemeClr val="bg1"/>
                </a:solidFill>
              </a:rPr>
              <a:t>Vsebina</a:t>
            </a:r>
            <a:endParaRPr lang="en-GB" altLang="en-US" sz="3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3" grpId="0"/>
      <p:bldP spid="3" grpId="1"/>
      <p:bldP spid="9" grpId="0"/>
      <p:bldP spid="9" grpId="1"/>
      <p:bldP spid="10" grpId="0"/>
      <p:bldP spid="10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2876551" y="960825"/>
            <a:ext cx="6438900" cy="15684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altLang="en-US" sz="9600" dirty="0" smtClean="0">
                <a:solidFill>
                  <a:schemeClr val="accent4"/>
                </a:solidFill>
              </a:rPr>
              <a:t>Zgodovina</a:t>
            </a:r>
            <a:endParaRPr lang="en-GB" altLang="en-US" sz="9600" dirty="0" smtClean="0">
              <a:solidFill>
                <a:schemeClr val="accent4"/>
              </a:solidFill>
            </a:endParaRPr>
          </a:p>
        </p:txBody>
      </p:sp>
      <p:sp>
        <p:nvSpPr>
          <p:cNvPr id="10" name="圆角矩形 9"/>
          <p:cNvSpPr/>
          <p:nvPr/>
        </p:nvSpPr>
        <p:spPr>
          <a:xfrm>
            <a:off x="4090035" y="2956560"/>
            <a:ext cx="4011930" cy="499745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altLang="zh-CN" sz="2000" b="1" dirty="0" smtClean="0">
                <a:solidFill>
                  <a:schemeClr val="bg1"/>
                </a:solidFill>
              </a:rPr>
              <a:t>Razvoj in Implementacija</a:t>
            </a:r>
            <a:endParaRPr lang="en-GB" altLang="zh-CN" sz="2000" b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2000">
        <p159:morph option="byObject"/>
      </p:transition>
    </mc:Choice>
    <mc:Fallback>
      <p:transition spd="slow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altLang="id-ID" b="1" dirty="0" smtClean="0"/>
              <a:t>Zgodovina</a:t>
            </a:r>
            <a:endParaRPr lang="en-GB" altLang="id-ID" b="1" dirty="0" smtClean="0"/>
          </a:p>
        </p:txBody>
      </p:sp>
      <p:sp>
        <p:nvSpPr>
          <p:cNvPr id="5" name="Freeform 4"/>
          <p:cNvSpPr/>
          <p:nvPr/>
        </p:nvSpPr>
        <p:spPr>
          <a:xfrm>
            <a:off x="1056905" y="1611765"/>
            <a:ext cx="10082113" cy="1298620"/>
          </a:xfrm>
          <a:custGeom>
            <a:avLst/>
            <a:gdLst>
              <a:gd name="connsiteX0" fmla="*/ 8947704 w 9430508"/>
              <a:gd name="connsiteY0" fmla="*/ 0 h 999986"/>
              <a:gd name="connsiteX1" fmla="*/ 9430508 w 9430508"/>
              <a:gd name="connsiteY1" fmla="*/ 499994 h 999986"/>
              <a:gd name="connsiteX2" fmla="*/ 8947704 w 9430508"/>
              <a:gd name="connsiteY2" fmla="*/ 999986 h 999986"/>
              <a:gd name="connsiteX3" fmla="*/ 8947704 w 9430508"/>
              <a:gd name="connsiteY3" fmla="*/ 734943 h 999986"/>
              <a:gd name="connsiteX4" fmla="*/ 0 w 9430508"/>
              <a:gd name="connsiteY4" fmla="*/ 734943 h 999986"/>
              <a:gd name="connsiteX5" fmla="*/ 0 w 9430508"/>
              <a:gd name="connsiteY5" fmla="*/ 265043 h 999986"/>
              <a:gd name="connsiteX6" fmla="*/ 8947704 w 9430508"/>
              <a:gd name="connsiteY6" fmla="*/ 265043 h 999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430508" h="999986">
                <a:moveTo>
                  <a:pt x="8947704" y="0"/>
                </a:moveTo>
                <a:lnTo>
                  <a:pt x="9430508" y="499994"/>
                </a:lnTo>
                <a:lnTo>
                  <a:pt x="8947704" y="999986"/>
                </a:lnTo>
                <a:lnTo>
                  <a:pt x="8947704" y="734943"/>
                </a:lnTo>
                <a:lnTo>
                  <a:pt x="0" y="734943"/>
                </a:lnTo>
                <a:lnTo>
                  <a:pt x="0" y="265043"/>
                </a:lnTo>
                <a:lnTo>
                  <a:pt x="8947704" y="26504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16200000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 rot="5400000">
            <a:off x="6663840" y="-889572"/>
            <a:ext cx="1298619" cy="7651739"/>
          </a:xfrm>
          <a:custGeom>
            <a:avLst/>
            <a:gdLst>
              <a:gd name="connsiteX0" fmla="*/ 0 w 999985"/>
              <a:gd name="connsiteY0" fmla="*/ 482805 h 7157209"/>
              <a:gd name="connsiteX1" fmla="*/ 499993 w 999985"/>
              <a:gd name="connsiteY1" fmla="*/ 0 h 7157209"/>
              <a:gd name="connsiteX2" fmla="*/ 999985 w 999985"/>
              <a:gd name="connsiteY2" fmla="*/ 482805 h 7157209"/>
              <a:gd name="connsiteX3" fmla="*/ 734943 w 999985"/>
              <a:gd name="connsiteY3" fmla="*/ 482805 h 7157209"/>
              <a:gd name="connsiteX4" fmla="*/ 734943 w 999985"/>
              <a:gd name="connsiteY4" fmla="*/ 7157209 h 7157209"/>
              <a:gd name="connsiteX5" fmla="*/ 265043 w 999985"/>
              <a:gd name="connsiteY5" fmla="*/ 7157209 h 7157209"/>
              <a:gd name="connsiteX6" fmla="*/ 265043 w 999985"/>
              <a:gd name="connsiteY6" fmla="*/ 482805 h 7157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99985" h="7157209">
                <a:moveTo>
                  <a:pt x="0" y="482805"/>
                </a:moveTo>
                <a:lnTo>
                  <a:pt x="499993" y="0"/>
                </a:lnTo>
                <a:lnTo>
                  <a:pt x="999985" y="482805"/>
                </a:lnTo>
                <a:lnTo>
                  <a:pt x="734943" y="482805"/>
                </a:lnTo>
                <a:lnTo>
                  <a:pt x="734943" y="7157209"/>
                </a:lnTo>
                <a:lnTo>
                  <a:pt x="265043" y="7157209"/>
                </a:lnTo>
                <a:lnTo>
                  <a:pt x="265043" y="48280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0800" dist="38100" dir="16200000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" name="Freeform 6"/>
          <p:cNvSpPr/>
          <p:nvPr/>
        </p:nvSpPr>
        <p:spPr>
          <a:xfrm>
            <a:off x="5781879" y="2980502"/>
            <a:ext cx="5357139" cy="1298620"/>
          </a:xfrm>
          <a:custGeom>
            <a:avLst/>
            <a:gdLst>
              <a:gd name="connsiteX0" fmla="*/ 4528104 w 5010908"/>
              <a:gd name="connsiteY0" fmla="*/ 0 h 999986"/>
              <a:gd name="connsiteX1" fmla="*/ 5010908 w 5010908"/>
              <a:gd name="connsiteY1" fmla="*/ 499994 h 999986"/>
              <a:gd name="connsiteX2" fmla="*/ 4528104 w 5010908"/>
              <a:gd name="connsiteY2" fmla="*/ 999986 h 999986"/>
              <a:gd name="connsiteX3" fmla="*/ 4528104 w 5010908"/>
              <a:gd name="connsiteY3" fmla="*/ 734943 h 999986"/>
              <a:gd name="connsiteX4" fmla="*/ 0 w 5010908"/>
              <a:gd name="connsiteY4" fmla="*/ 734943 h 999986"/>
              <a:gd name="connsiteX5" fmla="*/ 0 w 5010908"/>
              <a:gd name="connsiteY5" fmla="*/ 265043 h 999986"/>
              <a:gd name="connsiteX6" fmla="*/ 4528104 w 5010908"/>
              <a:gd name="connsiteY6" fmla="*/ 265043 h 999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10908" h="999986">
                <a:moveTo>
                  <a:pt x="4528104" y="0"/>
                </a:moveTo>
                <a:lnTo>
                  <a:pt x="5010908" y="499994"/>
                </a:lnTo>
                <a:lnTo>
                  <a:pt x="4528104" y="999986"/>
                </a:lnTo>
                <a:lnTo>
                  <a:pt x="4528104" y="734943"/>
                </a:lnTo>
                <a:lnTo>
                  <a:pt x="0" y="734943"/>
                </a:lnTo>
                <a:lnTo>
                  <a:pt x="0" y="265043"/>
                </a:lnTo>
                <a:lnTo>
                  <a:pt x="4528104" y="26504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0800" dist="38100" dir="16200000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8040168" y="3660208"/>
            <a:ext cx="3098850" cy="1298620"/>
          </a:xfrm>
          <a:custGeom>
            <a:avLst/>
            <a:gdLst>
              <a:gd name="connsiteX0" fmla="*/ 2415768 w 2898572"/>
              <a:gd name="connsiteY0" fmla="*/ 0 h 999986"/>
              <a:gd name="connsiteX1" fmla="*/ 2898572 w 2898572"/>
              <a:gd name="connsiteY1" fmla="*/ 499994 h 999986"/>
              <a:gd name="connsiteX2" fmla="*/ 2415768 w 2898572"/>
              <a:gd name="connsiteY2" fmla="*/ 999986 h 999986"/>
              <a:gd name="connsiteX3" fmla="*/ 2415768 w 2898572"/>
              <a:gd name="connsiteY3" fmla="*/ 734943 h 999986"/>
              <a:gd name="connsiteX4" fmla="*/ 0 w 2898572"/>
              <a:gd name="connsiteY4" fmla="*/ 734943 h 999986"/>
              <a:gd name="connsiteX5" fmla="*/ 0 w 2898572"/>
              <a:gd name="connsiteY5" fmla="*/ 265043 h 999986"/>
              <a:gd name="connsiteX6" fmla="*/ 2415768 w 2898572"/>
              <a:gd name="connsiteY6" fmla="*/ 265043 h 999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98572" h="999986">
                <a:moveTo>
                  <a:pt x="2415768" y="0"/>
                </a:moveTo>
                <a:lnTo>
                  <a:pt x="2898572" y="499994"/>
                </a:lnTo>
                <a:lnTo>
                  <a:pt x="2415768" y="999986"/>
                </a:lnTo>
                <a:lnTo>
                  <a:pt x="2415768" y="734943"/>
                </a:lnTo>
                <a:lnTo>
                  <a:pt x="0" y="734943"/>
                </a:lnTo>
                <a:lnTo>
                  <a:pt x="0" y="265043"/>
                </a:lnTo>
                <a:lnTo>
                  <a:pt x="2415768" y="26504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dist="38100" dir="16200000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5905875" y="3393762"/>
            <a:ext cx="475240" cy="452244"/>
            <a:chOff x="6719888" y="887413"/>
            <a:chExt cx="492125" cy="468312"/>
          </a:xfrm>
          <a:solidFill>
            <a:schemeClr val="bg1"/>
          </a:solidFill>
        </p:grpSpPr>
        <p:sp>
          <p:nvSpPr>
            <p:cNvPr id="10" name="Freeform 13"/>
            <p:cNvSpPr>
              <a:spLocks noEditPoints="1"/>
            </p:cNvSpPr>
            <p:nvPr/>
          </p:nvSpPr>
          <p:spPr bwMode="auto">
            <a:xfrm>
              <a:off x="6719888" y="887413"/>
              <a:ext cx="492125" cy="468312"/>
            </a:xfrm>
            <a:custGeom>
              <a:avLst/>
              <a:gdLst>
                <a:gd name="T0" fmla="*/ 117 w 128"/>
                <a:gd name="T1" fmla="*/ 0 h 122"/>
                <a:gd name="T2" fmla="*/ 11 w 128"/>
                <a:gd name="T3" fmla="*/ 0 h 122"/>
                <a:gd name="T4" fmla="*/ 0 w 128"/>
                <a:gd name="T5" fmla="*/ 11 h 122"/>
                <a:gd name="T6" fmla="*/ 0 w 128"/>
                <a:gd name="T7" fmla="*/ 93 h 122"/>
                <a:gd name="T8" fmla="*/ 11 w 128"/>
                <a:gd name="T9" fmla="*/ 104 h 122"/>
                <a:gd name="T10" fmla="*/ 43 w 128"/>
                <a:gd name="T11" fmla="*/ 104 h 122"/>
                <a:gd name="T12" fmla="*/ 38 w 128"/>
                <a:gd name="T13" fmla="*/ 110 h 122"/>
                <a:gd name="T14" fmla="*/ 35 w 128"/>
                <a:gd name="T15" fmla="*/ 113 h 122"/>
                <a:gd name="T16" fmla="*/ 34 w 128"/>
                <a:gd name="T17" fmla="*/ 118 h 122"/>
                <a:gd name="T18" fmla="*/ 42 w 128"/>
                <a:gd name="T19" fmla="*/ 122 h 122"/>
                <a:gd name="T20" fmla="*/ 86 w 128"/>
                <a:gd name="T21" fmla="*/ 122 h 122"/>
                <a:gd name="T22" fmla="*/ 94 w 128"/>
                <a:gd name="T23" fmla="*/ 118 h 122"/>
                <a:gd name="T24" fmla="*/ 94 w 128"/>
                <a:gd name="T25" fmla="*/ 113 h 122"/>
                <a:gd name="T26" fmla="*/ 91 w 128"/>
                <a:gd name="T27" fmla="*/ 110 h 122"/>
                <a:gd name="T28" fmla="*/ 85 w 128"/>
                <a:gd name="T29" fmla="*/ 104 h 122"/>
                <a:gd name="T30" fmla="*/ 117 w 128"/>
                <a:gd name="T31" fmla="*/ 104 h 122"/>
                <a:gd name="T32" fmla="*/ 128 w 128"/>
                <a:gd name="T33" fmla="*/ 93 h 122"/>
                <a:gd name="T34" fmla="*/ 128 w 128"/>
                <a:gd name="T35" fmla="*/ 11 h 122"/>
                <a:gd name="T36" fmla="*/ 117 w 128"/>
                <a:gd name="T37" fmla="*/ 0 h 122"/>
                <a:gd name="T38" fmla="*/ 88 w 128"/>
                <a:gd name="T39" fmla="*/ 113 h 122"/>
                <a:gd name="T40" fmla="*/ 90 w 128"/>
                <a:gd name="T41" fmla="*/ 116 h 122"/>
                <a:gd name="T42" fmla="*/ 90 w 128"/>
                <a:gd name="T43" fmla="*/ 116 h 122"/>
                <a:gd name="T44" fmla="*/ 86 w 128"/>
                <a:gd name="T45" fmla="*/ 118 h 122"/>
                <a:gd name="T46" fmla="*/ 42 w 128"/>
                <a:gd name="T47" fmla="*/ 118 h 122"/>
                <a:gd name="T48" fmla="*/ 38 w 128"/>
                <a:gd name="T49" fmla="*/ 116 h 122"/>
                <a:gd name="T50" fmla="*/ 38 w 128"/>
                <a:gd name="T51" fmla="*/ 116 h 122"/>
                <a:gd name="T52" fmla="*/ 38 w 128"/>
                <a:gd name="T53" fmla="*/ 116 h 122"/>
                <a:gd name="T54" fmla="*/ 40 w 128"/>
                <a:gd name="T55" fmla="*/ 113 h 122"/>
                <a:gd name="T56" fmla="*/ 48 w 128"/>
                <a:gd name="T57" fmla="*/ 104 h 122"/>
                <a:gd name="T58" fmla="*/ 80 w 128"/>
                <a:gd name="T59" fmla="*/ 104 h 122"/>
                <a:gd name="T60" fmla="*/ 88 w 128"/>
                <a:gd name="T61" fmla="*/ 113 h 122"/>
                <a:gd name="T62" fmla="*/ 120 w 128"/>
                <a:gd name="T63" fmla="*/ 93 h 122"/>
                <a:gd name="T64" fmla="*/ 117 w 128"/>
                <a:gd name="T65" fmla="*/ 96 h 122"/>
                <a:gd name="T66" fmla="*/ 11 w 128"/>
                <a:gd name="T67" fmla="*/ 96 h 122"/>
                <a:gd name="T68" fmla="*/ 8 w 128"/>
                <a:gd name="T69" fmla="*/ 93 h 122"/>
                <a:gd name="T70" fmla="*/ 8 w 128"/>
                <a:gd name="T71" fmla="*/ 11 h 122"/>
                <a:gd name="T72" fmla="*/ 11 w 128"/>
                <a:gd name="T73" fmla="*/ 8 h 122"/>
                <a:gd name="T74" fmla="*/ 117 w 128"/>
                <a:gd name="T75" fmla="*/ 8 h 122"/>
                <a:gd name="T76" fmla="*/ 120 w 128"/>
                <a:gd name="T77" fmla="*/ 11 h 122"/>
                <a:gd name="T78" fmla="*/ 120 w 128"/>
                <a:gd name="T79" fmla="*/ 93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28" h="122">
                  <a:moveTo>
                    <a:pt x="117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9"/>
                    <a:pt x="5" y="104"/>
                    <a:pt x="11" y="104"/>
                  </a:cubicBezTo>
                  <a:cubicBezTo>
                    <a:pt x="43" y="104"/>
                    <a:pt x="43" y="104"/>
                    <a:pt x="43" y="104"/>
                  </a:cubicBezTo>
                  <a:cubicBezTo>
                    <a:pt x="42" y="106"/>
                    <a:pt x="39" y="109"/>
                    <a:pt x="38" y="110"/>
                  </a:cubicBezTo>
                  <a:cubicBezTo>
                    <a:pt x="36" y="111"/>
                    <a:pt x="35" y="112"/>
                    <a:pt x="35" y="113"/>
                  </a:cubicBezTo>
                  <a:cubicBezTo>
                    <a:pt x="34" y="114"/>
                    <a:pt x="33" y="116"/>
                    <a:pt x="34" y="118"/>
                  </a:cubicBezTo>
                  <a:cubicBezTo>
                    <a:pt x="35" y="120"/>
                    <a:pt x="37" y="122"/>
                    <a:pt x="42" y="122"/>
                  </a:cubicBezTo>
                  <a:cubicBezTo>
                    <a:pt x="86" y="122"/>
                    <a:pt x="86" y="122"/>
                    <a:pt x="86" y="122"/>
                  </a:cubicBezTo>
                  <a:cubicBezTo>
                    <a:pt x="91" y="122"/>
                    <a:pt x="93" y="120"/>
                    <a:pt x="94" y="118"/>
                  </a:cubicBezTo>
                  <a:cubicBezTo>
                    <a:pt x="95" y="116"/>
                    <a:pt x="95" y="114"/>
                    <a:pt x="94" y="113"/>
                  </a:cubicBezTo>
                  <a:cubicBezTo>
                    <a:pt x="93" y="112"/>
                    <a:pt x="92" y="111"/>
                    <a:pt x="91" y="110"/>
                  </a:cubicBezTo>
                  <a:cubicBezTo>
                    <a:pt x="89" y="109"/>
                    <a:pt x="87" y="106"/>
                    <a:pt x="85" y="104"/>
                  </a:cubicBezTo>
                  <a:cubicBezTo>
                    <a:pt x="117" y="104"/>
                    <a:pt x="117" y="104"/>
                    <a:pt x="117" y="104"/>
                  </a:cubicBezTo>
                  <a:cubicBezTo>
                    <a:pt x="123" y="104"/>
                    <a:pt x="128" y="99"/>
                    <a:pt x="128" y="93"/>
                  </a:cubicBezTo>
                  <a:cubicBezTo>
                    <a:pt x="128" y="11"/>
                    <a:pt x="128" y="11"/>
                    <a:pt x="128" y="11"/>
                  </a:cubicBezTo>
                  <a:cubicBezTo>
                    <a:pt x="128" y="5"/>
                    <a:pt x="123" y="0"/>
                    <a:pt x="117" y="0"/>
                  </a:cubicBezTo>
                  <a:close/>
                  <a:moveTo>
                    <a:pt x="88" y="113"/>
                  </a:moveTo>
                  <a:cubicBezTo>
                    <a:pt x="89" y="114"/>
                    <a:pt x="90" y="115"/>
                    <a:pt x="90" y="116"/>
                  </a:cubicBezTo>
                  <a:cubicBezTo>
                    <a:pt x="90" y="116"/>
                    <a:pt x="91" y="116"/>
                    <a:pt x="90" y="116"/>
                  </a:cubicBezTo>
                  <a:cubicBezTo>
                    <a:pt x="90" y="117"/>
                    <a:pt x="88" y="118"/>
                    <a:pt x="86" y="118"/>
                  </a:cubicBezTo>
                  <a:cubicBezTo>
                    <a:pt x="42" y="118"/>
                    <a:pt x="42" y="118"/>
                    <a:pt x="42" y="118"/>
                  </a:cubicBezTo>
                  <a:cubicBezTo>
                    <a:pt x="40" y="118"/>
                    <a:pt x="38" y="117"/>
                    <a:pt x="38" y="116"/>
                  </a:cubicBezTo>
                  <a:cubicBezTo>
                    <a:pt x="38" y="116"/>
                    <a:pt x="38" y="116"/>
                    <a:pt x="38" y="116"/>
                  </a:cubicBezTo>
                  <a:cubicBezTo>
                    <a:pt x="38" y="116"/>
                    <a:pt x="38" y="116"/>
                    <a:pt x="38" y="116"/>
                  </a:cubicBezTo>
                  <a:cubicBezTo>
                    <a:pt x="38" y="115"/>
                    <a:pt x="39" y="114"/>
                    <a:pt x="40" y="113"/>
                  </a:cubicBezTo>
                  <a:cubicBezTo>
                    <a:pt x="44" y="109"/>
                    <a:pt x="47" y="106"/>
                    <a:pt x="48" y="104"/>
                  </a:cubicBezTo>
                  <a:cubicBezTo>
                    <a:pt x="80" y="104"/>
                    <a:pt x="80" y="104"/>
                    <a:pt x="80" y="104"/>
                  </a:cubicBezTo>
                  <a:cubicBezTo>
                    <a:pt x="82" y="106"/>
                    <a:pt x="84" y="109"/>
                    <a:pt x="88" y="113"/>
                  </a:cubicBezTo>
                  <a:close/>
                  <a:moveTo>
                    <a:pt x="120" y="93"/>
                  </a:moveTo>
                  <a:cubicBezTo>
                    <a:pt x="120" y="95"/>
                    <a:pt x="119" y="96"/>
                    <a:pt x="117" y="96"/>
                  </a:cubicBezTo>
                  <a:cubicBezTo>
                    <a:pt x="11" y="96"/>
                    <a:pt x="11" y="96"/>
                    <a:pt x="11" y="96"/>
                  </a:cubicBezTo>
                  <a:cubicBezTo>
                    <a:pt x="9" y="96"/>
                    <a:pt x="8" y="95"/>
                    <a:pt x="8" y="93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9"/>
                    <a:pt x="9" y="8"/>
                    <a:pt x="11" y="8"/>
                  </a:cubicBezTo>
                  <a:cubicBezTo>
                    <a:pt x="117" y="8"/>
                    <a:pt x="117" y="8"/>
                    <a:pt x="117" y="8"/>
                  </a:cubicBezTo>
                  <a:cubicBezTo>
                    <a:pt x="119" y="8"/>
                    <a:pt x="120" y="9"/>
                    <a:pt x="120" y="11"/>
                  </a:cubicBezTo>
                  <a:lnTo>
                    <a:pt x="120" y="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11" name="Freeform 14"/>
            <p:cNvSpPr>
              <a:spLocks noEditPoints="1"/>
            </p:cNvSpPr>
            <p:nvPr/>
          </p:nvSpPr>
          <p:spPr bwMode="auto">
            <a:xfrm>
              <a:off x="6781801" y="947738"/>
              <a:ext cx="368300" cy="247650"/>
            </a:xfrm>
            <a:custGeom>
              <a:avLst/>
              <a:gdLst>
                <a:gd name="T0" fmla="*/ 89 w 96"/>
                <a:gd name="T1" fmla="*/ 0 h 64"/>
                <a:gd name="T2" fmla="*/ 7 w 96"/>
                <a:gd name="T3" fmla="*/ 0 h 64"/>
                <a:gd name="T4" fmla="*/ 0 w 96"/>
                <a:gd name="T5" fmla="*/ 7 h 64"/>
                <a:gd name="T6" fmla="*/ 0 w 96"/>
                <a:gd name="T7" fmla="*/ 57 h 64"/>
                <a:gd name="T8" fmla="*/ 7 w 96"/>
                <a:gd name="T9" fmla="*/ 64 h 64"/>
                <a:gd name="T10" fmla="*/ 89 w 96"/>
                <a:gd name="T11" fmla="*/ 64 h 64"/>
                <a:gd name="T12" fmla="*/ 96 w 96"/>
                <a:gd name="T13" fmla="*/ 57 h 64"/>
                <a:gd name="T14" fmla="*/ 96 w 96"/>
                <a:gd name="T15" fmla="*/ 7 h 64"/>
                <a:gd name="T16" fmla="*/ 89 w 96"/>
                <a:gd name="T17" fmla="*/ 0 h 64"/>
                <a:gd name="T18" fmla="*/ 92 w 96"/>
                <a:gd name="T19" fmla="*/ 57 h 64"/>
                <a:gd name="T20" fmla="*/ 89 w 96"/>
                <a:gd name="T21" fmla="*/ 60 h 64"/>
                <a:gd name="T22" fmla="*/ 7 w 96"/>
                <a:gd name="T23" fmla="*/ 60 h 64"/>
                <a:gd name="T24" fmla="*/ 4 w 96"/>
                <a:gd name="T25" fmla="*/ 57 h 64"/>
                <a:gd name="T26" fmla="*/ 4 w 96"/>
                <a:gd name="T27" fmla="*/ 7 h 64"/>
                <a:gd name="T28" fmla="*/ 7 w 96"/>
                <a:gd name="T29" fmla="*/ 4 h 64"/>
                <a:gd name="T30" fmla="*/ 89 w 96"/>
                <a:gd name="T31" fmla="*/ 4 h 64"/>
                <a:gd name="T32" fmla="*/ 92 w 96"/>
                <a:gd name="T33" fmla="*/ 7 h 64"/>
                <a:gd name="T34" fmla="*/ 92 w 96"/>
                <a:gd name="T35" fmla="*/ 5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6" h="64">
                  <a:moveTo>
                    <a:pt x="89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61"/>
                    <a:pt x="3" y="64"/>
                    <a:pt x="7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93" y="64"/>
                    <a:pt x="96" y="61"/>
                    <a:pt x="96" y="57"/>
                  </a:cubicBezTo>
                  <a:cubicBezTo>
                    <a:pt x="96" y="7"/>
                    <a:pt x="96" y="7"/>
                    <a:pt x="96" y="7"/>
                  </a:cubicBezTo>
                  <a:cubicBezTo>
                    <a:pt x="96" y="3"/>
                    <a:pt x="93" y="0"/>
                    <a:pt x="89" y="0"/>
                  </a:cubicBezTo>
                  <a:close/>
                  <a:moveTo>
                    <a:pt x="92" y="57"/>
                  </a:moveTo>
                  <a:cubicBezTo>
                    <a:pt x="92" y="59"/>
                    <a:pt x="91" y="60"/>
                    <a:pt x="89" y="60"/>
                  </a:cubicBezTo>
                  <a:cubicBezTo>
                    <a:pt x="7" y="60"/>
                    <a:pt x="7" y="60"/>
                    <a:pt x="7" y="60"/>
                  </a:cubicBezTo>
                  <a:cubicBezTo>
                    <a:pt x="5" y="60"/>
                    <a:pt x="4" y="59"/>
                    <a:pt x="4" y="5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5"/>
                    <a:pt x="5" y="4"/>
                    <a:pt x="7" y="4"/>
                  </a:cubicBezTo>
                  <a:cubicBezTo>
                    <a:pt x="89" y="4"/>
                    <a:pt x="89" y="4"/>
                    <a:pt x="89" y="4"/>
                  </a:cubicBezTo>
                  <a:cubicBezTo>
                    <a:pt x="91" y="4"/>
                    <a:pt x="92" y="5"/>
                    <a:pt x="92" y="7"/>
                  </a:cubicBezTo>
                  <a:lnTo>
                    <a:pt x="92" y="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12" name="Freeform 15"/>
            <p:cNvSpPr>
              <a:spLocks noEditPoints="1"/>
            </p:cNvSpPr>
            <p:nvPr/>
          </p:nvSpPr>
          <p:spPr bwMode="auto">
            <a:xfrm>
              <a:off x="6943726" y="1201738"/>
              <a:ext cx="46038" cy="47625"/>
            </a:xfrm>
            <a:custGeom>
              <a:avLst/>
              <a:gdLst>
                <a:gd name="T0" fmla="*/ 6 w 12"/>
                <a:gd name="T1" fmla="*/ 0 h 12"/>
                <a:gd name="T2" fmla="*/ 0 w 12"/>
                <a:gd name="T3" fmla="*/ 6 h 12"/>
                <a:gd name="T4" fmla="*/ 6 w 12"/>
                <a:gd name="T5" fmla="*/ 12 h 12"/>
                <a:gd name="T6" fmla="*/ 12 w 12"/>
                <a:gd name="T7" fmla="*/ 6 h 12"/>
                <a:gd name="T8" fmla="*/ 6 w 12"/>
                <a:gd name="T9" fmla="*/ 0 h 12"/>
                <a:gd name="T10" fmla="*/ 6 w 12"/>
                <a:gd name="T11" fmla="*/ 8 h 12"/>
                <a:gd name="T12" fmla="*/ 4 w 12"/>
                <a:gd name="T13" fmla="*/ 6 h 12"/>
                <a:gd name="T14" fmla="*/ 6 w 12"/>
                <a:gd name="T15" fmla="*/ 4 h 12"/>
                <a:gd name="T16" fmla="*/ 8 w 12"/>
                <a:gd name="T17" fmla="*/ 6 h 12"/>
                <a:gd name="T18" fmla="*/ 6 w 12"/>
                <a:gd name="T19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12">
                  <a:moveTo>
                    <a:pt x="6" y="0"/>
                  </a:moveTo>
                  <a:cubicBezTo>
                    <a:pt x="3" y="0"/>
                    <a:pt x="0" y="3"/>
                    <a:pt x="0" y="6"/>
                  </a:cubicBezTo>
                  <a:cubicBezTo>
                    <a:pt x="0" y="9"/>
                    <a:pt x="3" y="12"/>
                    <a:pt x="6" y="12"/>
                  </a:cubicBezTo>
                  <a:cubicBezTo>
                    <a:pt x="9" y="12"/>
                    <a:pt x="12" y="9"/>
                    <a:pt x="12" y="6"/>
                  </a:cubicBezTo>
                  <a:cubicBezTo>
                    <a:pt x="12" y="3"/>
                    <a:pt x="9" y="0"/>
                    <a:pt x="6" y="0"/>
                  </a:cubicBezTo>
                  <a:close/>
                  <a:moveTo>
                    <a:pt x="6" y="8"/>
                  </a:moveTo>
                  <a:cubicBezTo>
                    <a:pt x="5" y="8"/>
                    <a:pt x="4" y="7"/>
                    <a:pt x="4" y="6"/>
                  </a:cubicBezTo>
                  <a:cubicBezTo>
                    <a:pt x="4" y="5"/>
                    <a:pt x="5" y="4"/>
                    <a:pt x="6" y="4"/>
                  </a:cubicBezTo>
                  <a:cubicBezTo>
                    <a:pt x="7" y="4"/>
                    <a:pt x="8" y="5"/>
                    <a:pt x="8" y="6"/>
                  </a:cubicBezTo>
                  <a:cubicBezTo>
                    <a:pt x="8" y="7"/>
                    <a:pt x="7" y="8"/>
                    <a:pt x="6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13" name="Freeform 16"/>
            <p:cNvSpPr/>
            <p:nvPr/>
          </p:nvSpPr>
          <p:spPr bwMode="auto">
            <a:xfrm>
              <a:off x="6881813" y="1044575"/>
              <a:ext cx="61913" cy="65087"/>
            </a:xfrm>
            <a:custGeom>
              <a:avLst/>
              <a:gdLst>
                <a:gd name="T0" fmla="*/ 0 w 39"/>
                <a:gd name="T1" fmla="*/ 24 h 41"/>
                <a:gd name="T2" fmla="*/ 39 w 39"/>
                <a:gd name="T3" fmla="*/ 41 h 41"/>
                <a:gd name="T4" fmla="*/ 39 w 39"/>
                <a:gd name="T5" fmla="*/ 32 h 41"/>
                <a:gd name="T6" fmla="*/ 12 w 39"/>
                <a:gd name="T7" fmla="*/ 19 h 41"/>
                <a:gd name="T8" fmla="*/ 39 w 39"/>
                <a:gd name="T9" fmla="*/ 10 h 41"/>
                <a:gd name="T10" fmla="*/ 39 w 39"/>
                <a:gd name="T11" fmla="*/ 0 h 41"/>
                <a:gd name="T12" fmla="*/ 0 w 39"/>
                <a:gd name="T13" fmla="*/ 17 h 41"/>
                <a:gd name="T14" fmla="*/ 0 w 39"/>
                <a:gd name="T15" fmla="*/ 2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41">
                  <a:moveTo>
                    <a:pt x="0" y="24"/>
                  </a:moveTo>
                  <a:lnTo>
                    <a:pt x="39" y="41"/>
                  </a:lnTo>
                  <a:lnTo>
                    <a:pt x="39" y="32"/>
                  </a:lnTo>
                  <a:lnTo>
                    <a:pt x="12" y="19"/>
                  </a:lnTo>
                  <a:lnTo>
                    <a:pt x="39" y="10"/>
                  </a:lnTo>
                  <a:lnTo>
                    <a:pt x="39" y="0"/>
                  </a:lnTo>
                  <a:lnTo>
                    <a:pt x="0" y="17"/>
                  </a:lnTo>
                  <a:lnTo>
                    <a:pt x="0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14" name="Freeform 17"/>
            <p:cNvSpPr/>
            <p:nvPr/>
          </p:nvSpPr>
          <p:spPr bwMode="auto">
            <a:xfrm>
              <a:off x="6950076" y="1033463"/>
              <a:ext cx="31750" cy="87312"/>
            </a:xfrm>
            <a:custGeom>
              <a:avLst/>
              <a:gdLst>
                <a:gd name="T0" fmla="*/ 7 w 8"/>
                <a:gd name="T1" fmla="*/ 0 h 23"/>
                <a:gd name="T2" fmla="*/ 5 w 8"/>
                <a:gd name="T3" fmla="*/ 0 h 23"/>
                <a:gd name="T4" fmla="*/ 5 w 8"/>
                <a:gd name="T5" fmla="*/ 2 h 23"/>
                <a:gd name="T6" fmla="*/ 0 w 8"/>
                <a:gd name="T7" fmla="*/ 20 h 23"/>
                <a:gd name="T8" fmla="*/ 0 w 8"/>
                <a:gd name="T9" fmla="*/ 22 h 23"/>
                <a:gd name="T10" fmla="*/ 2 w 8"/>
                <a:gd name="T11" fmla="*/ 23 h 23"/>
                <a:gd name="T12" fmla="*/ 3 w 8"/>
                <a:gd name="T13" fmla="*/ 23 h 23"/>
                <a:gd name="T14" fmla="*/ 3 w 8"/>
                <a:gd name="T15" fmla="*/ 22 h 23"/>
                <a:gd name="T16" fmla="*/ 4 w 8"/>
                <a:gd name="T17" fmla="*/ 21 h 23"/>
                <a:gd name="T18" fmla="*/ 8 w 8"/>
                <a:gd name="T19" fmla="*/ 3 h 23"/>
                <a:gd name="T20" fmla="*/ 8 w 8"/>
                <a:gd name="T21" fmla="*/ 1 h 23"/>
                <a:gd name="T22" fmla="*/ 8 w 8"/>
                <a:gd name="T23" fmla="*/ 0 h 23"/>
                <a:gd name="T24" fmla="*/ 7 w 8"/>
                <a:gd name="T2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" h="23">
                  <a:moveTo>
                    <a:pt x="7" y="0"/>
                  </a:moveTo>
                  <a:cubicBezTo>
                    <a:pt x="6" y="0"/>
                    <a:pt x="6" y="0"/>
                    <a:pt x="5" y="0"/>
                  </a:cubicBezTo>
                  <a:cubicBezTo>
                    <a:pt x="5" y="0"/>
                    <a:pt x="5" y="1"/>
                    <a:pt x="5" y="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1"/>
                    <a:pt x="0" y="22"/>
                    <a:pt x="0" y="22"/>
                  </a:cubicBezTo>
                  <a:cubicBezTo>
                    <a:pt x="0" y="23"/>
                    <a:pt x="1" y="23"/>
                    <a:pt x="2" y="23"/>
                  </a:cubicBezTo>
                  <a:cubicBezTo>
                    <a:pt x="2" y="23"/>
                    <a:pt x="2" y="23"/>
                    <a:pt x="3" y="23"/>
                  </a:cubicBezTo>
                  <a:cubicBezTo>
                    <a:pt x="3" y="23"/>
                    <a:pt x="3" y="22"/>
                    <a:pt x="3" y="22"/>
                  </a:cubicBezTo>
                  <a:cubicBezTo>
                    <a:pt x="3" y="22"/>
                    <a:pt x="3" y="21"/>
                    <a:pt x="4" y="21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2"/>
                    <a:pt x="8" y="1"/>
                    <a:pt x="8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7" y="0"/>
                    <a:pt x="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15" name="Freeform 18"/>
            <p:cNvSpPr/>
            <p:nvPr/>
          </p:nvSpPr>
          <p:spPr bwMode="auto">
            <a:xfrm>
              <a:off x="6989763" y="1044575"/>
              <a:ext cx="60325" cy="65087"/>
            </a:xfrm>
            <a:custGeom>
              <a:avLst/>
              <a:gdLst>
                <a:gd name="T0" fmla="*/ 0 w 38"/>
                <a:gd name="T1" fmla="*/ 10 h 41"/>
                <a:gd name="T2" fmla="*/ 26 w 38"/>
                <a:gd name="T3" fmla="*/ 19 h 41"/>
                <a:gd name="T4" fmla="*/ 0 w 38"/>
                <a:gd name="T5" fmla="*/ 32 h 41"/>
                <a:gd name="T6" fmla="*/ 0 w 38"/>
                <a:gd name="T7" fmla="*/ 41 h 41"/>
                <a:gd name="T8" fmla="*/ 38 w 38"/>
                <a:gd name="T9" fmla="*/ 24 h 41"/>
                <a:gd name="T10" fmla="*/ 38 w 38"/>
                <a:gd name="T11" fmla="*/ 17 h 41"/>
                <a:gd name="T12" fmla="*/ 0 w 38"/>
                <a:gd name="T13" fmla="*/ 0 h 41"/>
                <a:gd name="T14" fmla="*/ 0 w 38"/>
                <a:gd name="T15" fmla="*/ 1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41">
                  <a:moveTo>
                    <a:pt x="0" y="10"/>
                  </a:moveTo>
                  <a:lnTo>
                    <a:pt x="26" y="19"/>
                  </a:lnTo>
                  <a:lnTo>
                    <a:pt x="0" y="32"/>
                  </a:lnTo>
                  <a:lnTo>
                    <a:pt x="0" y="41"/>
                  </a:lnTo>
                  <a:lnTo>
                    <a:pt x="38" y="24"/>
                  </a:lnTo>
                  <a:lnTo>
                    <a:pt x="38" y="17"/>
                  </a:lnTo>
                  <a:lnTo>
                    <a:pt x="0" y="0"/>
                  </a:lnTo>
                  <a:lnTo>
                    <a:pt x="0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</p:grpSp>
      <p:sp>
        <p:nvSpPr>
          <p:cNvPr id="16" name="Freeform 22"/>
          <p:cNvSpPr>
            <a:spLocks noEditPoints="1"/>
          </p:cNvSpPr>
          <p:nvPr/>
        </p:nvSpPr>
        <p:spPr bwMode="auto">
          <a:xfrm>
            <a:off x="3638239" y="2725963"/>
            <a:ext cx="387402" cy="389778"/>
          </a:xfrm>
          <a:custGeom>
            <a:avLst/>
            <a:gdLst>
              <a:gd name="T0" fmla="*/ 326 w 326"/>
              <a:gd name="T1" fmla="*/ 108 h 328"/>
              <a:gd name="T2" fmla="*/ 219 w 326"/>
              <a:gd name="T3" fmla="*/ 0 h 328"/>
              <a:gd name="T4" fmla="*/ 31 w 326"/>
              <a:gd name="T5" fmla="*/ 188 h 328"/>
              <a:gd name="T6" fmla="*/ 0 w 326"/>
              <a:gd name="T7" fmla="*/ 328 h 328"/>
              <a:gd name="T8" fmla="*/ 139 w 326"/>
              <a:gd name="T9" fmla="*/ 295 h 328"/>
              <a:gd name="T10" fmla="*/ 326 w 326"/>
              <a:gd name="T11" fmla="*/ 108 h 328"/>
              <a:gd name="T12" fmla="*/ 129 w 326"/>
              <a:gd name="T13" fmla="*/ 275 h 328"/>
              <a:gd name="T14" fmla="*/ 112 w 326"/>
              <a:gd name="T15" fmla="*/ 258 h 328"/>
              <a:gd name="T16" fmla="*/ 280 w 326"/>
              <a:gd name="T17" fmla="*/ 91 h 328"/>
              <a:gd name="T18" fmla="*/ 297 w 326"/>
              <a:gd name="T19" fmla="*/ 108 h 328"/>
              <a:gd name="T20" fmla="*/ 129 w 326"/>
              <a:gd name="T21" fmla="*/ 275 h 328"/>
              <a:gd name="T22" fmla="*/ 67 w 326"/>
              <a:gd name="T23" fmla="*/ 290 h 328"/>
              <a:gd name="T24" fmla="*/ 37 w 326"/>
              <a:gd name="T25" fmla="*/ 260 h 328"/>
              <a:gd name="T26" fmla="*/ 48 w 326"/>
              <a:gd name="T27" fmla="*/ 208 h 328"/>
              <a:gd name="T28" fmla="*/ 66 w 326"/>
              <a:gd name="T29" fmla="*/ 226 h 328"/>
              <a:gd name="T30" fmla="*/ 66 w 326"/>
              <a:gd name="T31" fmla="*/ 226 h 328"/>
              <a:gd name="T32" fmla="*/ 105 w 326"/>
              <a:gd name="T33" fmla="*/ 265 h 328"/>
              <a:gd name="T34" fmla="*/ 105 w 326"/>
              <a:gd name="T35" fmla="*/ 265 h 328"/>
              <a:gd name="T36" fmla="*/ 119 w 326"/>
              <a:gd name="T37" fmla="*/ 278 h 328"/>
              <a:gd name="T38" fmla="*/ 67 w 326"/>
              <a:gd name="T39" fmla="*/ 290 h 328"/>
              <a:gd name="T40" fmla="*/ 272 w 326"/>
              <a:gd name="T41" fmla="*/ 83 h 328"/>
              <a:gd name="T42" fmla="*/ 105 w 326"/>
              <a:gd name="T43" fmla="*/ 250 h 328"/>
              <a:gd name="T44" fmla="*/ 80 w 326"/>
              <a:gd name="T45" fmla="*/ 226 h 328"/>
              <a:gd name="T46" fmla="*/ 248 w 326"/>
              <a:gd name="T47" fmla="*/ 59 h 328"/>
              <a:gd name="T48" fmla="*/ 272 w 326"/>
              <a:gd name="T49" fmla="*/ 83 h 328"/>
              <a:gd name="T50" fmla="*/ 219 w 326"/>
              <a:gd name="T51" fmla="*/ 30 h 328"/>
              <a:gd name="T52" fmla="*/ 240 w 326"/>
              <a:gd name="T53" fmla="*/ 51 h 328"/>
              <a:gd name="T54" fmla="*/ 73 w 326"/>
              <a:gd name="T55" fmla="*/ 218 h 328"/>
              <a:gd name="T56" fmla="*/ 52 w 326"/>
              <a:gd name="T57" fmla="*/ 197 h 328"/>
              <a:gd name="T58" fmla="*/ 219 w 326"/>
              <a:gd name="T59" fmla="*/ 30 h 3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326" h="328">
                <a:moveTo>
                  <a:pt x="326" y="108"/>
                </a:moveTo>
                <a:lnTo>
                  <a:pt x="219" y="0"/>
                </a:lnTo>
                <a:lnTo>
                  <a:pt x="31" y="188"/>
                </a:lnTo>
                <a:lnTo>
                  <a:pt x="0" y="328"/>
                </a:lnTo>
                <a:lnTo>
                  <a:pt x="139" y="295"/>
                </a:lnTo>
                <a:lnTo>
                  <a:pt x="326" y="108"/>
                </a:lnTo>
                <a:close/>
                <a:moveTo>
                  <a:pt x="129" y="275"/>
                </a:moveTo>
                <a:lnTo>
                  <a:pt x="112" y="258"/>
                </a:lnTo>
                <a:lnTo>
                  <a:pt x="280" y="91"/>
                </a:lnTo>
                <a:lnTo>
                  <a:pt x="297" y="108"/>
                </a:lnTo>
                <a:lnTo>
                  <a:pt x="129" y="275"/>
                </a:lnTo>
                <a:close/>
                <a:moveTo>
                  <a:pt x="67" y="290"/>
                </a:moveTo>
                <a:lnTo>
                  <a:pt x="37" y="260"/>
                </a:lnTo>
                <a:lnTo>
                  <a:pt x="48" y="208"/>
                </a:lnTo>
                <a:lnTo>
                  <a:pt x="66" y="226"/>
                </a:lnTo>
                <a:lnTo>
                  <a:pt x="66" y="226"/>
                </a:lnTo>
                <a:lnTo>
                  <a:pt x="105" y="265"/>
                </a:lnTo>
                <a:lnTo>
                  <a:pt x="105" y="265"/>
                </a:lnTo>
                <a:lnTo>
                  <a:pt x="119" y="278"/>
                </a:lnTo>
                <a:lnTo>
                  <a:pt x="67" y="290"/>
                </a:lnTo>
                <a:close/>
                <a:moveTo>
                  <a:pt x="272" y="83"/>
                </a:moveTo>
                <a:lnTo>
                  <a:pt x="105" y="250"/>
                </a:lnTo>
                <a:lnTo>
                  <a:pt x="80" y="226"/>
                </a:lnTo>
                <a:lnTo>
                  <a:pt x="248" y="59"/>
                </a:lnTo>
                <a:lnTo>
                  <a:pt x="272" y="83"/>
                </a:lnTo>
                <a:close/>
                <a:moveTo>
                  <a:pt x="219" y="30"/>
                </a:moveTo>
                <a:lnTo>
                  <a:pt x="240" y="51"/>
                </a:lnTo>
                <a:lnTo>
                  <a:pt x="73" y="218"/>
                </a:lnTo>
                <a:lnTo>
                  <a:pt x="52" y="197"/>
                </a:lnTo>
                <a:lnTo>
                  <a:pt x="219" y="3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grpSp>
        <p:nvGrpSpPr>
          <p:cNvPr id="18" name="Group 17"/>
          <p:cNvGrpSpPr/>
          <p:nvPr/>
        </p:nvGrpSpPr>
        <p:grpSpPr>
          <a:xfrm rot="2700000">
            <a:off x="8261171" y="4012612"/>
            <a:ext cx="316524" cy="551595"/>
            <a:chOff x="4732338" y="4783138"/>
            <a:chExt cx="703263" cy="1225550"/>
          </a:xfrm>
          <a:solidFill>
            <a:schemeClr val="bg1"/>
          </a:solidFill>
        </p:grpSpPr>
        <p:sp>
          <p:nvSpPr>
            <p:cNvPr id="19" name="Freeform 30"/>
            <p:cNvSpPr>
              <a:spLocks noEditPoints="1"/>
            </p:cNvSpPr>
            <p:nvPr/>
          </p:nvSpPr>
          <p:spPr bwMode="auto">
            <a:xfrm>
              <a:off x="4732338" y="4783138"/>
              <a:ext cx="703263" cy="1173163"/>
            </a:xfrm>
            <a:custGeom>
              <a:avLst/>
              <a:gdLst>
                <a:gd name="T0" fmla="*/ 50 w 184"/>
                <a:gd name="T1" fmla="*/ 310 h 310"/>
                <a:gd name="T2" fmla="*/ 32 w 184"/>
                <a:gd name="T3" fmla="*/ 282 h 310"/>
                <a:gd name="T4" fmla="*/ 10 w 184"/>
                <a:gd name="T5" fmla="*/ 199 h 310"/>
                <a:gd name="T6" fmla="*/ 39 w 184"/>
                <a:gd name="T7" fmla="*/ 171 h 310"/>
                <a:gd name="T8" fmla="*/ 30 w 184"/>
                <a:gd name="T9" fmla="*/ 116 h 310"/>
                <a:gd name="T10" fmla="*/ 36 w 184"/>
                <a:gd name="T11" fmla="*/ 73 h 310"/>
                <a:gd name="T12" fmla="*/ 36 w 184"/>
                <a:gd name="T13" fmla="*/ 72 h 310"/>
                <a:gd name="T14" fmla="*/ 92 w 184"/>
                <a:gd name="T15" fmla="*/ 0 h 310"/>
                <a:gd name="T16" fmla="*/ 148 w 184"/>
                <a:gd name="T17" fmla="*/ 72 h 310"/>
                <a:gd name="T18" fmla="*/ 148 w 184"/>
                <a:gd name="T19" fmla="*/ 73 h 310"/>
                <a:gd name="T20" fmla="*/ 155 w 184"/>
                <a:gd name="T21" fmla="*/ 116 h 310"/>
                <a:gd name="T22" fmla="*/ 145 w 184"/>
                <a:gd name="T23" fmla="*/ 171 h 310"/>
                <a:gd name="T24" fmla="*/ 174 w 184"/>
                <a:gd name="T25" fmla="*/ 199 h 310"/>
                <a:gd name="T26" fmla="*/ 153 w 184"/>
                <a:gd name="T27" fmla="*/ 282 h 310"/>
                <a:gd name="T28" fmla="*/ 134 w 184"/>
                <a:gd name="T29" fmla="*/ 310 h 310"/>
                <a:gd name="T30" fmla="*/ 134 w 184"/>
                <a:gd name="T31" fmla="*/ 276 h 310"/>
                <a:gd name="T32" fmla="*/ 118 w 184"/>
                <a:gd name="T33" fmla="*/ 239 h 310"/>
                <a:gd name="T34" fmla="*/ 118 w 184"/>
                <a:gd name="T35" fmla="*/ 240 h 310"/>
                <a:gd name="T36" fmla="*/ 115 w 184"/>
                <a:gd name="T37" fmla="*/ 246 h 310"/>
                <a:gd name="T38" fmla="*/ 108 w 184"/>
                <a:gd name="T39" fmla="*/ 245 h 310"/>
                <a:gd name="T40" fmla="*/ 76 w 184"/>
                <a:gd name="T41" fmla="*/ 245 h 310"/>
                <a:gd name="T42" fmla="*/ 69 w 184"/>
                <a:gd name="T43" fmla="*/ 246 h 310"/>
                <a:gd name="T44" fmla="*/ 66 w 184"/>
                <a:gd name="T45" fmla="*/ 240 h 310"/>
                <a:gd name="T46" fmla="*/ 66 w 184"/>
                <a:gd name="T47" fmla="*/ 239 h 310"/>
                <a:gd name="T48" fmla="*/ 50 w 184"/>
                <a:gd name="T49" fmla="*/ 276 h 310"/>
                <a:gd name="T50" fmla="*/ 50 w 184"/>
                <a:gd name="T51" fmla="*/ 310 h 310"/>
                <a:gd name="T52" fmla="*/ 55 w 184"/>
                <a:gd name="T53" fmla="*/ 79 h 310"/>
                <a:gd name="T54" fmla="*/ 50 w 184"/>
                <a:gd name="T55" fmla="*/ 116 h 310"/>
                <a:gd name="T56" fmla="*/ 61 w 184"/>
                <a:gd name="T57" fmla="*/ 174 h 310"/>
                <a:gd name="T58" fmla="*/ 64 w 184"/>
                <a:gd name="T59" fmla="*/ 184 h 310"/>
                <a:gd name="T60" fmla="*/ 54 w 184"/>
                <a:gd name="T61" fmla="*/ 187 h 310"/>
                <a:gd name="T62" fmla="*/ 29 w 184"/>
                <a:gd name="T63" fmla="*/ 205 h 310"/>
                <a:gd name="T64" fmla="*/ 36 w 184"/>
                <a:gd name="T65" fmla="*/ 247 h 310"/>
                <a:gd name="T66" fmla="*/ 65 w 184"/>
                <a:gd name="T67" fmla="*/ 215 h 310"/>
                <a:gd name="T68" fmla="*/ 74 w 184"/>
                <a:gd name="T69" fmla="*/ 209 h 310"/>
                <a:gd name="T70" fmla="*/ 79 w 184"/>
                <a:gd name="T71" fmla="*/ 219 h 310"/>
                <a:gd name="T72" fmla="*/ 82 w 184"/>
                <a:gd name="T73" fmla="*/ 225 h 310"/>
                <a:gd name="T74" fmla="*/ 103 w 184"/>
                <a:gd name="T75" fmla="*/ 225 h 310"/>
                <a:gd name="T76" fmla="*/ 105 w 184"/>
                <a:gd name="T77" fmla="*/ 219 h 310"/>
                <a:gd name="T78" fmla="*/ 110 w 184"/>
                <a:gd name="T79" fmla="*/ 209 h 310"/>
                <a:gd name="T80" fmla="*/ 120 w 184"/>
                <a:gd name="T81" fmla="*/ 215 h 310"/>
                <a:gd name="T82" fmla="*/ 148 w 184"/>
                <a:gd name="T83" fmla="*/ 247 h 310"/>
                <a:gd name="T84" fmla="*/ 155 w 184"/>
                <a:gd name="T85" fmla="*/ 205 h 310"/>
                <a:gd name="T86" fmla="*/ 130 w 184"/>
                <a:gd name="T87" fmla="*/ 187 h 310"/>
                <a:gd name="T88" fmla="*/ 120 w 184"/>
                <a:gd name="T89" fmla="*/ 184 h 310"/>
                <a:gd name="T90" fmla="*/ 123 w 184"/>
                <a:gd name="T91" fmla="*/ 174 h 310"/>
                <a:gd name="T92" fmla="*/ 135 w 184"/>
                <a:gd name="T93" fmla="*/ 116 h 310"/>
                <a:gd name="T94" fmla="*/ 129 w 184"/>
                <a:gd name="T95" fmla="*/ 79 h 310"/>
                <a:gd name="T96" fmla="*/ 92 w 184"/>
                <a:gd name="T97" fmla="*/ 21 h 310"/>
                <a:gd name="T98" fmla="*/ 55 w 184"/>
                <a:gd name="T99" fmla="*/ 79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84" h="310">
                  <a:moveTo>
                    <a:pt x="50" y="310"/>
                  </a:moveTo>
                  <a:cubicBezTo>
                    <a:pt x="32" y="282"/>
                    <a:pt x="32" y="282"/>
                    <a:pt x="32" y="282"/>
                  </a:cubicBezTo>
                  <a:cubicBezTo>
                    <a:pt x="28" y="276"/>
                    <a:pt x="0" y="230"/>
                    <a:pt x="10" y="199"/>
                  </a:cubicBezTo>
                  <a:cubicBezTo>
                    <a:pt x="14" y="187"/>
                    <a:pt x="24" y="178"/>
                    <a:pt x="39" y="171"/>
                  </a:cubicBezTo>
                  <a:cubicBezTo>
                    <a:pt x="33" y="151"/>
                    <a:pt x="30" y="132"/>
                    <a:pt x="30" y="116"/>
                  </a:cubicBezTo>
                  <a:cubicBezTo>
                    <a:pt x="30" y="102"/>
                    <a:pt x="32" y="87"/>
                    <a:pt x="36" y="73"/>
                  </a:cubicBezTo>
                  <a:cubicBezTo>
                    <a:pt x="36" y="72"/>
                    <a:pt x="36" y="72"/>
                    <a:pt x="36" y="72"/>
                  </a:cubicBezTo>
                  <a:cubicBezTo>
                    <a:pt x="50" y="35"/>
                    <a:pt x="77" y="0"/>
                    <a:pt x="92" y="0"/>
                  </a:cubicBezTo>
                  <a:cubicBezTo>
                    <a:pt x="107" y="0"/>
                    <a:pt x="134" y="35"/>
                    <a:pt x="148" y="72"/>
                  </a:cubicBezTo>
                  <a:cubicBezTo>
                    <a:pt x="148" y="73"/>
                    <a:pt x="148" y="73"/>
                    <a:pt x="148" y="73"/>
                  </a:cubicBezTo>
                  <a:cubicBezTo>
                    <a:pt x="152" y="87"/>
                    <a:pt x="155" y="102"/>
                    <a:pt x="155" y="116"/>
                  </a:cubicBezTo>
                  <a:cubicBezTo>
                    <a:pt x="155" y="132"/>
                    <a:pt x="152" y="151"/>
                    <a:pt x="145" y="171"/>
                  </a:cubicBezTo>
                  <a:cubicBezTo>
                    <a:pt x="160" y="178"/>
                    <a:pt x="170" y="187"/>
                    <a:pt x="174" y="199"/>
                  </a:cubicBezTo>
                  <a:cubicBezTo>
                    <a:pt x="184" y="230"/>
                    <a:pt x="156" y="276"/>
                    <a:pt x="153" y="282"/>
                  </a:cubicBezTo>
                  <a:cubicBezTo>
                    <a:pt x="134" y="310"/>
                    <a:pt x="134" y="310"/>
                    <a:pt x="134" y="310"/>
                  </a:cubicBezTo>
                  <a:cubicBezTo>
                    <a:pt x="134" y="276"/>
                    <a:pt x="134" y="276"/>
                    <a:pt x="134" y="276"/>
                  </a:cubicBezTo>
                  <a:cubicBezTo>
                    <a:pt x="134" y="262"/>
                    <a:pt x="128" y="248"/>
                    <a:pt x="118" y="239"/>
                  </a:cubicBezTo>
                  <a:cubicBezTo>
                    <a:pt x="118" y="239"/>
                    <a:pt x="118" y="239"/>
                    <a:pt x="118" y="240"/>
                  </a:cubicBezTo>
                  <a:cubicBezTo>
                    <a:pt x="115" y="246"/>
                    <a:pt x="115" y="246"/>
                    <a:pt x="115" y="246"/>
                  </a:cubicBezTo>
                  <a:cubicBezTo>
                    <a:pt x="108" y="245"/>
                    <a:pt x="108" y="245"/>
                    <a:pt x="108" y="245"/>
                  </a:cubicBezTo>
                  <a:cubicBezTo>
                    <a:pt x="98" y="245"/>
                    <a:pt x="87" y="245"/>
                    <a:pt x="76" y="245"/>
                  </a:cubicBezTo>
                  <a:cubicBezTo>
                    <a:pt x="69" y="246"/>
                    <a:pt x="69" y="246"/>
                    <a:pt x="69" y="246"/>
                  </a:cubicBezTo>
                  <a:cubicBezTo>
                    <a:pt x="66" y="240"/>
                    <a:pt x="66" y="240"/>
                    <a:pt x="66" y="240"/>
                  </a:cubicBezTo>
                  <a:cubicBezTo>
                    <a:pt x="66" y="239"/>
                    <a:pt x="66" y="239"/>
                    <a:pt x="66" y="239"/>
                  </a:cubicBezTo>
                  <a:cubicBezTo>
                    <a:pt x="56" y="249"/>
                    <a:pt x="50" y="262"/>
                    <a:pt x="50" y="276"/>
                  </a:cubicBezTo>
                  <a:lnTo>
                    <a:pt x="50" y="310"/>
                  </a:lnTo>
                  <a:close/>
                  <a:moveTo>
                    <a:pt x="55" y="79"/>
                  </a:moveTo>
                  <a:cubicBezTo>
                    <a:pt x="52" y="91"/>
                    <a:pt x="50" y="104"/>
                    <a:pt x="50" y="116"/>
                  </a:cubicBezTo>
                  <a:cubicBezTo>
                    <a:pt x="50" y="132"/>
                    <a:pt x="53" y="152"/>
                    <a:pt x="61" y="174"/>
                  </a:cubicBezTo>
                  <a:cubicBezTo>
                    <a:pt x="64" y="184"/>
                    <a:pt x="64" y="184"/>
                    <a:pt x="64" y="184"/>
                  </a:cubicBezTo>
                  <a:cubicBezTo>
                    <a:pt x="54" y="187"/>
                    <a:pt x="54" y="187"/>
                    <a:pt x="54" y="187"/>
                  </a:cubicBezTo>
                  <a:cubicBezTo>
                    <a:pt x="45" y="190"/>
                    <a:pt x="33" y="196"/>
                    <a:pt x="29" y="205"/>
                  </a:cubicBezTo>
                  <a:cubicBezTo>
                    <a:pt x="26" y="216"/>
                    <a:pt x="30" y="233"/>
                    <a:pt x="36" y="247"/>
                  </a:cubicBezTo>
                  <a:cubicBezTo>
                    <a:pt x="42" y="234"/>
                    <a:pt x="52" y="223"/>
                    <a:pt x="65" y="215"/>
                  </a:cubicBezTo>
                  <a:cubicBezTo>
                    <a:pt x="74" y="209"/>
                    <a:pt x="74" y="209"/>
                    <a:pt x="74" y="209"/>
                  </a:cubicBezTo>
                  <a:cubicBezTo>
                    <a:pt x="79" y="219"/>
                    <a:pt x="79" y="219"/>
                    <a:pt x="79" y="219"/>
                  </a:cubicBezTo>
                  <a:cubicBezTo>
                    <a:pt x="80" y="221"/>
                    <a:pt x="81" y="223"/>
                    <a:pt x="82" y="225"/>
                  </a:cubicBezTo>
                  <a:cubicBezTo>
                    <a:pt x="89" y="225"/>
                    <a:pt x="96" y="225"/>
                    <a:pt x="103" y="225"/>
                  </a:cubicBezTo>
                  <a:cubicBezTo>
                    <a:pt x="104" y="223"/>
                    <a:pt x="105" y="221"/>
                    <a:pt x="105" y="219"/>
                  </a:cubicBezTo>
                  <a:cubicBezTo>
                    <a:pt x="110" y="209"/>
                    <a:pt x="110" y="209"/>
                    <a:pt x="110" y="209"/>
                  </a:cubicBezTo>
                  <a:cubicBezTo>
                    <a:pt x="120" y="215"/>
                    <a:pt x="120" y="215"/>
                    <a:pt x="120" y="215"/>
                  </a:cubicBezTo>
                  <a:cubicBezTo>
                    <a:pt x="133" y="223"/>
                    <a:pt x="142" y="234"/>
                    <a:pt x="148" y="247"/>
                  </a:cubicBezTo>
                  <a:cubicBezTo>
                    <a:pt x="154" y="233"/>
                    <a:pt x="159" y="216"/>
                    <a:pt x="155" y="205"/>
                  </a:cubicBezTo>
                  <a:cubicBezTo>
                    <a:pt x="152" y="196"/>
                    <a:pt x="140" y="190"/>
                    <a:pt x="130" y="187"/>
                  </a:cubicBezTo>
                  <a:cubicBezTo>
                    <a:pt x="120" y="184"/>
                    <a:pt x="120" y="184"/>
                    <a:pt x="120" y="184"/>
                  </a:cubicBezTo>
                  <a:cubicBezTo>
                    <a:pt x="123" y="174"/>
                    <a:pt x="123" y="174"/>
                    <a:pt x="123" y="174"/>
                  </a:cubicBezTo>
                  <a:cubicBezTo>
                    <a:pt x="131" y="152"/>
                    <a:pt x="135" y="132"/>
                    <a:pt x="135" y="116"/>
                  </a:cubicBezTo>
                  <a:cubicBezTo>
                    <a:pt x="135" y="104"/>
                    <a:pt x="133" y="91"/>
                    <a:pt x="129" y="79"/>
                  </a:cubicBezTo>
                  <a:cubicBezTo>
                    <a:pt x="117" y="47"/>
                    <a:pt x="99" y="26"/>
                    <a:pt x="92" y="21"/>
                  </a:cubicBezTo>
                  <a:cubicBezTo>
                    <a:pt x="85" y="26"/>
                    <a:pt x="67" y="47"/>
                    <a:pt x="55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20" name="Freeform 31"/>
            <p:cNvSpPr>
              <a:spLocks noEditPoints="1"/>
            </p:cNvSpPr>
            <p:nvPr/>
          </p:nvSpPr>
          <p:spPr bwMode="auto">
            <a:xfrm>
              <a:off x="4960938" y="5127626"/>
              <a:ext cx="244475" cy="241300"/>
            </a:xfrm>
            <a:custGeom>
              <a:avLst/>
              <a:gdLst>
                <a:gd name="T0" fmla="*/ 32 w 64"/>
                <a:gd name="T1" fmla="*/ 64 h 64"/>
                <a:gd name="T2" fmla="*/ 0 w 64"/>
                <a:gd name="T3" fmla="*/ 32 h 64"/>
                <a:gd name="T4" fmla="*/ 32 w 64"/>
                <a:gd name="T5" fmla="*/ 0 h 64"/>
                <a:gd name="T6" fmla="*/ 64 w 64"/>
                <a:gd name="T7" fmla="*/ 32 h 64"/>
                <a:gd name="T8" fmla="*/ 32 w 64"/>
                <a:gd name="T9" fmla="*/ 64 h 64"/>
                <a:gd name="T10" fmla="*/ 32 w 64"/>
                <a:gd name="T11" fmla="*/ 12 h 64"/>
                <a:gd name="T12" fmla="*/ 12 w 64"/>
                <a:gd name="T13" fmla="*/ 32 h 64"/>
                <a:gd name="T14" fmla="*/ 32 w 64"/>
                <a:gd name="T15" fmla="*/ 52 h 64"/>
                <a:gd name="T16" fmla="*/ 52 w 64"/>
                <a:gd name="T17" fmla="*/ 32 h 64"/>
                <a:gd name="T18" fmla="*/ 32 w 64"/>
                <a:gd name="T19" fmla="*/ 1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64">
                  <a:moveTo>
                    <a:pt x="32" y="64"/>
                  </a:moveTo>
                  <a:cubicBezTo>
                    <a:pt x="14" y="64"/>
                    <a:pt x="0" y="50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50" y="0"/>
                    <a:pt x="64" y="14"/>
                    <a:pt x="64" y="32"/>
                  </a:cubicBezTo>
                  <a:cubicBezTo>
                    <a:pt x="64" y="50"/>
                    <a:pt x="50" y="64"/>
                    <a:pt x="32" y="64"/>
                  </a:cubicBezTo>
                  <a:close/>
                  <a:moveTo>
                    <a:pt x="32" y="12"/>
                  </a:moveTo>
                  <a:cubicBezTo>
                    <a:pt x="21" y="12"/>
                    <a:pt x="12" y="21"/>
                    <a:pt x="12" y="32"/>
                  </a:cubicBezTo>
                  <a:cubicBezTo>
                    <a:pt x="12" y="43"/>
                    <a:pt x="21" y="52"/>
                    <a:pt x="32" y="52"/>
                  </a:cubicBezTo>
                  <a:cubicBezTo>
                    <a:pt x="43" y="52"/>
                    <a:pt x="52" y="43"/>
                    <a:pt x="52" y="32"/>
                  </a:cubicBezTo>
                  <a:cubicBezTo>
                    <a:pt x="52" y="21"/>
                    <a:pt x="43" y="12"/>
                    <a:pt x="32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21" name="Freeform 32"/>
            <p:cNvSpPr>
              <a:spLocks noEditPoints="1"/>
            </p:cNvSpPr>
            <p:nvPr/>
          </p:nvSpPr>
          <p:spPr bwMode="auto">
            <a:xfrm>
              <a:off x="4973638" y="5649913"/>
              <a:ext cx="225425" cy="358775"/>
            </a:xfrm>
            <a:custGeom>
              <a:avLst/>
              <a:gdLst>
                <a:gd name="T0" fmla="*/ 29 w 59"/>
                <a:gd name="T1" fmla="*/ 95 h 95"/>
                <a:gd name="T2" fmla="*/ 24 w 59"/>
                <a:gd name="T3" fmla="*/ 85 h 95"/>
                <a:gd name="T4" fmla="*/ 0 w 59"/>
                <a:gd name="T5" fmla="*/ 26 h 95"/>
                <a:gd name="T6" fmla="*/ 29 w 59"/>
                <a:gd name="T7" fmla="*/ 0 h 95"/>
                <a:gd name="T8" fmla="*/ 59 w 59"/>
                <a:gd name="T9" fmla="*/ 26 h 95"/>
                <a:gd name="T10" fmla="*/ 34 w 59"/>
                <a:gd name="T11" fmla="*/ 85 h 95"/>
                <a:gd name="T12" fmla="*/ 29 w 59"/>
                <a:gd name="T13" fmla="*/ 95 h 95"/>
                <a:gd name="T14" fmla="*/ 29 w 59"/>
                <a:gd name="T15" fmla="*/ 12 h 95"/>
                <a:gd name="T16" fmla="*/ 12 w 59"/>
                <a:gd name="T17" fmla="*/ 26 h 95"/>
                <a:gd name="T18" fmla="*/ 29 w 59"/>
                <a:gd name="T19" fmla="*/ 69 h 95"/>
                <a:gd name="T20" fmla="*/ 47 w 59"/>
                <a:gd name="T21" fmla="*/ 26 h 95"/>
                <a:gd name="T22" fmla="*/ 29 w 59"/>
                <a:gd name="T23" fmla="*/ 1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9" h="95">
                  <a:moveTo>
                    <a:pt x="29" y="95"/>
                  </a:moveTo>
                  <a:cubicBezTo>
                    <a:pt x="24" y="85"/>
                    <a:pt x="24" y="85"/>
                    <a:pt x="24" y="85"/>
                  </a:cubicBezTo>
                  <a:cubicBezTo>
                    <a:pt x="20" y="77"/>
                    <a:pt x="0" y="38"/>
                    <a:pt x="0" y="26"/>
                  </a:cubicBezTo>
                  <a:cubicBezTo>
                    <a:pt x="0" y="12"/>
                    <a:pt x="13" y="0"/>
                    <a:pt x="29" y="0"/>
                  </a:cubicBezTo>
                  <a:cubicBezTo>
                    <a:pt x="45" y="0"/>
                    <a:pt x="59" y="12"/>
                    <a:pt x="59" y="26"/>
                  </a:cubicBezTo>
                  <a:cubicBezTo>
                    <a:pt x="59" y="38"/>
                    <a:pt x="39" y="77"/>
                    <a:pt x="34" y="85"/>
                  </a:cubicBezTo>
                  <a:lnTo>
                    <a:pt x="29" y="95"/>
                  </a:lnTo>
                  <a:close/>
                  <a:moveTo>
                    <a:pt x="29" y="12"/>
                  </a:moveTo>
                  <a:cubicBezTo>
                    <a:pt x="19" y="12"/>
                    <a:pt x="12" y="18"/>
                    <a:pt x="12" y="26"/>
                  </a:cubicBezTo>
                  <a:cubicBezTo>
                    <a:pt x="12" y="31"/>
                    <a:pt x="20" y="50"/>
                    <a:pt x="29" y="69"/>
                  </a:cubicBezTo>
                  <a:cubicBezTo>
                    <a:pt x="38" y="50"/>
                    <a:pt x="47" y="31"/>
                    <a:pt x="47" y="26"/>
                  </a:cubicBezTo>
                  <a:cubicBezTo>
                    <a:pt x="47" y="18"/>
                    <a:pt x="39" y="12"/>
                    <a:pt x="29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</p:grpSp>
      <p:sp>
        <p:nvSpPr>
          <p:cNvPr id="22" name="Content Placeholder 2"/>
          <p:cNvSpPr txBox="1"/>
          <p:nvPr/>
        </p:nvSpPr>
        <p:spPr>
          <a:xfrm>
            <a:off x="1057291" y="2704321"/>
            <a:ext cx="2183802" cy="1826260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altLang="id-ID" sz="1200" dirty="0">
                <a:solidFill>
                  <a:schemeClr val="tx2"/>
                </a:solidFill>
              </a:rPr>
              <a:t>1975 - Prvi računalniki na univerzi v Dublinu</a:t>
            </a:r>
            <a:endParaRPr lang="en-GB" altLang="id-ID" sz="1200" dirty="0">
              <a:solidFill>
                <a:schemeClr val="tx2"/>
              </a:solidFill>
            </a:endParaRPr>
          </a:p>
          <a:p>
            <a:r>
              <a:rPr lang="en-GB" altLang="id-ID" sz="1200" dirty="0">
                <a:solidFill>
                  <a:schemeClr val="tx2"/>
                </a:solidFill>
              </a:rPr>
              <a:t>1980 - Neobvezni modul “računalništvo” kot del matematike na LC</a:t>
            </a:r>
            <a:endParaRPr lang="en-GB" altLang="id-ID" sz="1200" dirty="0">
              <a:solidFill>
                <a:schemeClr val="tx2"/>
              </a:solidFill>
            </a:endParaRPr>
          </a:p>
          <a:p>
            <a:r>
              <a:rPr lang="en-GB" altLang="id-ID" sz="1200" dirty="0">
                <a:solidFill>
                  <a:schemeClr val="tx2"/>
                </a:solidFill>
              </a:rPr>
              <a:t>1984 - Predlogi za predmet “Computer studies” v JC</a:t>
            </a:r>
            <a:endParaRPr lang="en-GB" altLang="id-ID" sz="1200" dirty="0">
              <a:solidFill>
                <a:schemeClr val="tx2"/>
              </a:solidFill>
            </a:endParaRPr>
          </a:p>
        </p:txBody>
      </p:sp>
      <p:sp>
        <p:nvSpPr>
          <p:cNvPr id="24" name="Content Placeholder 2"/>
          <p:cNvSpPr txBox="1"/>
          <p:nvPr/>
        </p:nvSpPr>
        <p:spPr>
          <a:xfrm>
            <a:off x="5794786" y="4070979"/>
            <a:ext cx="2183802" cy="2011045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altLang="en-US" sz="1200" dirty="0">
                <a:solidFill>
                  <a:schemeClr val="tx2"/>
                </a:solidFill>
              </a:rPr>
              <a:t>1996 - IDC oceni, da je Irska hudo nepripravljena na Informacijsko dobo</a:t>
            </a:r>
            <a:endParaRPr lang="en-GB" altLang="en-US" sz="1200" dirty="0">
              <a:solidFill>
                <a:schemeClr val="tx2"/>
              </a:solidFill>
            </a:endParaRPr>
          </a:p>
          <a:p>
            <a:r>
              <a:rPr lang="en-GB" altLang="en-US" sz="1200" dirty="0">
                <a:solidFill>
                  <a:schemeClr val="tx2"/>
                </a:solidFill>
              </a:rPr>
              <a:t>2003 - NCAA pripravi načrt o integraciji IKT v šolski program</a:t>
            </a:r>
            <a:endParaRPr lang="en-GB" altLang="en-US" sz="1200" dirty="0">
              <a:solidFill>
                <a:schemeClr val="tx2"/>
              </a:solidFill>
            </a:endParaRPr>
          </a:p>
          <a:p>
            <a:r>
              <a:rPr lang="en-GB" altLang="en-US" sz="1200" dirty="0">
                <a:solidFill>
                  <a:schemeClr val="tx2"/>
                </a:solidFill>
              </a:rPr>
              <a:t>2007 - Računalništvo postane obvezni del kurikuluma</a:t>
            </a:r>
            <a:endParaRPr lang="en-GB" altLang="en-US" sz="1200" dirty="0">
              <a:solidFill>
                <a:schemeClr val="tx2"/>
              </a:solidFill>
            </a:endParaRPr>
          </a:p>
        </p:txBody>
      </p:sp>
      <p:sp>
        <p:nvSpPr>
          <p:cNvPr id="25" name="Content Placeholder 2"/>
          <p:cNvSpPr txBox="1"/>
          <p:nvPr/>
        </p:nvSpPr>
        <p:spPr>
          <a:xfrm>
            <a:off x="8049383" y="4729432"/>
            <a:ext cx="2183802" cy="2047240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altLang="en-US" sz="1200" dirty="0">
                <a:solidFill>
                  <a:schemeClr val="tx2"/>
                </a:solidFill>
              </a:rPr>
              <a:t>Investicija v računalniško opremo na vseh stopnjah</a:t>
            </a:r>
            <a:endParaRPr lang="en-GB" altLang="en-US" sz="1200" dirty="0">
              <a:solidFill>
                <a:schemeClr val="tx2"/>
              </a:solidFill>
            </a:endParaRPr>
          </a:p>
          <a:p>
            <a:r>
              <a:rPr lang="en-GB" altLang="en-US" sz="1200" dirty="0">
                <a:solidFill>
                  <a:schemeClr val="tx2"/>
                </a:solidFill>
              </a:rPr>
              <a:t>Medpredmetno povezovanje s STEM</a:t>
            </a:r>
            <a:endParaRPr lang="en-GB" altLang="en-US" sz="1200" dirty="0">
              <a:solidFill>
                <a:schemeClr val="tx2"/>
              </a:solidFill>
            </a:endParaRPr>
          </a:p>
          <a:p>
            <a:r>
              <a:rPr lang="en-GB" altLang="en-US" sz="1200" dirty="0">
                <a:solidFill>
                  <a:schemeClr val="tx2"/>
                </a:solidFill>
              </a:rPr>
              <a:t>2017 - Osnove programiranja v JC</a:t>
            </a:r>
            <a:endParaRPr lang="en-GB" altLang="en-US" sz="1200" dirty="0">
              <a:solidFill>
                <a:schemeClr val="tx2"/>
              </a:solidFill>
            </a:endParaRPr>
          </a:p>
          <a:p>
            <a:r>
              <a:rPr lang="en-GB" altLang="en-US" sz="1200" dirty="0">
                <a:solidFill>
                  <a:schemeClr val="tx2"/>
                </a:solidFill>
              </a:rPr>
              <a:t>2018 - Računalništvo kot obvezen predmet na LC</a:t>
            </a:r>
            <a:endParaRPr lang="en-GB" altLang="en-US" sz="1200" dirty="0">
              <a:solidFill>
                <a:schemeClr val="tx2"/>
              </a:solidFill>
            </a:endParaRPr>
          </a:p>
        </p:txBody>
      </p:sp>
      <p:sp>
        <p:nvSpPr>
          <p:cNvPr id="26" name="TextBox 23"/>
          <p:cNvSpPr txBox="1"/>
          <p:nvPr/>
        </p:nvSpPr>
        <p:spPr>
          <a:xfrm>
            <a:off x="1749425" y="2056765"/>
            <a:ext cx="392493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altLang="id-ID" b="1" dirty="0" smtClean="0">
                <a:solidFill>
                  <a:schemeClr val="bg1"/>
                </a:solidFill>
                <a:latin typeface="+mj-lt"/>
              </a:rPr>
              <a:t>Zgodnji Technofili 1971 - 1984</a:t>
            </a:r>
            <a:endParaRPr lang="en-GB" altLang="id-ID" b="1" dirty="0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7" name="TextBox 23"/>
          <p:cNvSpPr txBox="1"/>
          <p:nvPr/>
        </p:nvSpPr>
        <p:spPr>
          <a:xfrm>
            <a:off x="4073525" y="2754630"/>
            <a:ext cx="42418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altLang="id-ID" b="1" dirty="0" smtClean="0">
                <a:solidFill>
                  <a:schemeClr val="bg1"/>
                </a:solidFill>
                <a:latin typeface="+mj-lt"/>
              </a:rPr>
              <a:t>Keyboarding phase 1985 - 1996</a:t>
            </a:r>
            <a:endParaRPr lang="en-GB" altLang="id-ID" b="1" dirty="0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8" name="TextBox 23"/>
          <p:cNvSpPr txBox="1"/>
          <p:nvPr/>
        </p:nvSpPr>
        <p:spPr>
          <a:xfrm>
            <a:off x="6405245" y="3402965"/>
            <a:ext cx="31242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altLang="id-ID" b="1" dirty="0" smtClean="0">
                <a:solidFill>
                  <a:schemeClr val="bg1"/>
                </a:solidFill>
                <a:latin typeface="+mj-lt"/>
              </a:rPr>
              <a:t>Integracija 1997 - 2007</a:t>
            </a:r>
            <a:endParaRPr lang="en-GB" altLang="id-ID" b="1" dirty="0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9" name="TextBox 23"/>
          <p:cNvSpPr txBox="1"/>
          <p:nvPr/>
        </p:nvSpPr>
        <p:spPr>
          <a:xfrm>
            <a:off x="8717175" y="4112093"/>
            <a:ext cx="2087563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altLang="id-ID" b="1" dirty="0" smtClean="0">
                <a:solidFill>
                  <a:schemeClr val="bg1"/>
                </a:solidFill>
                <a:latin typeface="+mj-lt"/>
              </a:rPr>
              <a:t>Napredki 2008+</a:t>
            </a:r>
            <a:endParaRPr lang="en-GB" altLang="id-ID" b="1" dirty="0" smtClean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254376" y="2099818"/>
            <a:ext cx="409265" cy="311570"/>
            <a:chOff x="2430699" y="394950"/>
            <a:chExt cx="409265" cy="311570"/>
          </a:xfrm>
          <a:solidFill>
            <a:schemeClr val="bg1"/>
          </a:solidFill>
        </p:grpSpPr>
        <p:sp>
          <p:nvSpPr>
            <p:cNvPr id="3" name="Freeform 141"/>
            <p:cNvSpPr>
              <a:spLocks noEditPoints="1"/>
            </p:cNvSpPr>
            <p:nvPr/>
          </p:nvSpPr>
          <p:spPr bwMode="auto">
            <a:xfrm>
              <a:off x="2483507" y="441158"/>
              <a:ext cx="256121" cy="203312"/>
            </a:xfrm>
            <a:custGeom>
              <a:avLst/>
              <a:gdLst>
                <a:gd name="T0" fmla="*/ 74 w 82"/>
                <a:gd name="T1" fmla="*/ 3 h 65"/>
                <a:gd name="T2" fmla="*/ 41 w 82"/>
                <a:gd name="T3" fmla="*/ 0 h 65"/>
                <a:gd name="T4" fmla="*/ 8 w 82"/>
                <a:gd name="T5" fmla="*/ 3 h 65"/>
                <a:gd name="T6" fmla="*/ 5 w 82"/>
                <a:gd name="T7" fmla="*/ 6 h 65"/>
                <a:gd name="T8" fmla="*/ 5 w 82"/>
                <a:gd name="T9" fmla="*/ 59 h 65"/>
                <a:gd name="T10" fmla="*/ 8 w 82"/>
                <a:gd name="T11" fmla="*/ 62 h 65"/>
                <a:gd name="T12" fmla="*/ 41 w 82"/>
                <a:gd name="T13" fmla="*/ 65 h 65"/>
                <a:gd name="T14" fmla="*/ 74 w 82"/>
                <a:gd name="T15" fmla="*/ 62 h 65"/>
                <a:gd name="T16" fmla="*/ 77 w 82"/>
                <a:gd name="T17" fmla="*/ 59 h 65"/>
                <a:gd name="T18" fmla="*/ 77 w 82"/>
                <a:gd name="T19" fmla="*/ 6 h 65"/>
                <a:gd name="T20" fmla="*/ 74 w 82"/>
                <a:gd name="T21" fmla="*/ 3 h 65"/>
                <a:gd name="T22" fmla="*/ 73 w 82"/>
                <a:gd name="T23" fmla="*/ 58 h 65"/>
                <a:gd name="T24" fmla="*/ 9 w 82"/>
                <a:gd name="T25" fmla="*/ 58 h 65"/>
                <a:gd name="T26" fmla="*/ 9 w 82"/>
                <a:gd name="T27" fmla="*/ 7 h 65"/>
                <a:gd name="T28" fmla="*/ 73 w 82"/>
                <a:gd name="T29" fmla="*/ 7 h 65"/>
                <a:gd name="T30" fmla="*/ 73 w 82"/>
                <a:gd name="T31" fmla="*/ 58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2" h="65">
                  <a:moveTo>
                    <a:pt x="74" y="3"/>
                  </a:moveTo>
                  <a:cubicBezTo>
                    <a:pt x="63" y="1"/>
                    <a:pt x="52" y="0"/>
                    <a:pt x="41" y="0"/>
                  </a:cubicBezTo>
                  <a:cubicBezTo>
                    <a:pt x="30" y="0"/>
                    <a:pt x="19" y="1"/>
                    <a:pt x="8" y="3"/>
                  </a:cubicBezTo>
                  <a:cubicBezTo>
                    <a:pt x="7" y="4"/>
                    <a:pt x="6" y="5"/>
                    <a:pt x="5" y="6"/>
                  </a:cubicBezTo>
                  <a:cubicBezTo>
                    <a:pt x="0" y="24"/>
                    <a:pt x="0" y="41"/>
                    <a:pt x="5" y="59"/>
                  </a:cubicBezTo>
                  <a:cubicBezTo>
                    <a:pt x="6" y="60"/>
                    <a:pt x="7" y="61"/>
                    <a:pt x="8" y="62"/>
                  </a:cubicBezTo>
                  <a:cubicBezTo>
                    <a:pt x="19" y="64"/>
                    <a:pt x="30" y="65"/>
                    <a:pt x="41" y="65"/>
                  </a:cubicBezTo>
                  <a:cubicBezTo>
                    <a:pt x="52" y="65"/>
                    <a:pt x="63" y="64"/>
                    <a:pt x="74" y="62"/>
                  </a:cubicBezTo>
                  <a:cubicBezTo>
                    <a:pt x="75" y="61"/>
                    <a:pt x="76" y="60"/>
                    <a:pt x="77" y="59"/>
                  </a:cubicBezTo>
                  <a:cubicBezTo>
                    <a:pt x="82" y="41"/>
                    <a:pt x="82" y="24"/>
                    <a:pt x="77" y="6"/>
                  </a:cubicBezTo>
                  <a:cubicBezTo>
                    <a:pt x="76" y="5"/>
                    <a:pt x="75" y="4"/>
                    <a:pt x="74" y="3"/>
                  </a:cubicBezTo>
                  <a:close/>
                  <a:moveTo>
                    <a:pt x="73" y="58"/>
                  </a:moveTo>
                  <a:cubicBezTo>
                    <a:pt x="52" y="62"/>
                    <a:pt x="30" y="62"/>
                    <a:pt x="9" y="58"/>
                  </a:cubicBezTo>
                  <a:cubicBezTo>
                    <a:pt x="4" y="41"/>
                    <a:pt x="4" y="24"/>
                    <a:pt x="9" y="7"/>
                  </a:cubicBezTo>
                  <a:cubicBezTo>
                    <a:pt x="30" y="3"/>
                    <a:pt x="52" y="3"/>
                    <a:pt x="73" y="7"/>
                  </a:cubicBezTo>
                  <a:cubicBezTo>
                    <a:pt x="78" y="24"/>
                    <a:pt x="78" y="41"/>
                    <a:pt x="73" y="5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 sz="1600"/>
            </a:p>
          </p:txBody>
        </p:sp>
        <p:sp>
          <p:nvSpPr>
            <p:cNvPr id="30" name="Freeform 142"/>
            <p:cNvSpPr>
              <a:spLocks noEditPoints="1"/>
            </p:cNvSpPr>
            <p:nvPr/>
          </p:nvSpPr>
          <p:spPr bwMode="auto">
            <a:xfrm>
              <a:off x="2430699" y="394950"/>
              <a:ext cx="409265" cy="311570"/>
            </a:xfrm>
            <a:custGeom>
              <a:avLst/>
              <a:gdLst>
                <a:gd name="T0" fmla="*/ 125 w 131"/>
                <a:gd name="T1" fmla="*/ 9 h 100"/>
                <a:gd name="T2" fmla="*/ 119 w 131"/>
                <a:gd name="T3" fmla="*/ 3 h 100"/>
                <a:gd name="T4" fmla="*/ 66 w 131"/>
                <a:gd name="T5" fmla="*/ 0 h 100"/>
                <a:gd name="T6" fmla="*/ 13 w 131"/>
                <a:gd name="T7" fmla="*/ 3 h 100"/>
                <a:gd name="T8" fmla="*/ 7 w 131"/>
                <a:gd name="T9" fmla="*/ 9 h 100"/>
                <a:gd name="T10" fmla="*/ 7 w 131"/>
                <a:gd name="T11" fmla="*/ 87 h 100"/>
                <a:gd name="T12" fmla="*/ 13 w 131"/>
                <a:gd name="T13" fmla="*/ 93 h 100"/>
                <a:gd name="T14" fmla="*/ 39 w 131"/>
                <a:gd name="T15" fmla="*/ 95 h 100"/>
                <a:gd name="T16" fmla="*/ 38 w 131"/>
                <a:gd name="T17" fmla="*/ 96 h 100"/>
                <a:gd name="T18" fmla="*/ 66 w 131"/>
                <a:gd name="T19" fmla="*/ 100 h 100"/>
                <a:gd name="T20" fmla="*/ 94 w 131"/>
                <a:gd name="T21" fmla="*/ 96 h 100"/>
                <a:gd name="T22" fmla="*/ 93 w 131"/>
                <a:gd name="T23" fmla="*/ 95 h 100"/>
                <a:gd name="T24" fmla="*/ 119 w 131"/>
                <a:gd name="T25" fmla="*/ 93 h 100"/>
                <a:gd name="T26" fmla="*/ 125 w 131"/>
                <a:gd name="T27" fmla="*/ 87 h 100"/>
                <a:gd name="T28" fmla="*/ 125 w 131"/>
                <a:gd name="T29" fmla="*/ 9 h 100"/>
                <a:gd name="T30" fmla="*/ 118 w 131"/>
                <a:gd name="T31" fmla="*/ 85 h 100"/>
                <a:gd name="T32" fmla="*/ 14 w 131"/>
                <a:gd name="T33" fmla="*/ 85 h 100"/>
                <a:gd name="T34" fmla="*/ 14 w 131"/>
                <a:gd name="T35" fmla="*/ 11 h 100"/>
                <a:gd name="T36" fmla="*/ 118 w 131"/>
                <a:gd name="T37" fmla="*/ 11 h 100"/>
                <a:gd name="T38" fmla="*/ 118 w 131"/>
                <a:gd name="T39" fmla="*/ 85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31" h="100">
                  <a:moveTo>
                    <a:pt x="125" y="9"/>
                  </a:moveTo>
                  <a:cubicBezTo>
                    <a:pt x="125" y="6"/>
                    <a:pt x="122" y="4"/>
                    <a:pt x="119" y="3"/>
                  </a:cubicBezTo>
                  <a:cubicBezTo>
                    <a:pt x="101" y="1"/>
                    <a:pt x="83" y="0"/>
                    <a:pt x="66" y="0"/>
                  </a:cubicBezTo>
                  <a:cubicBezTo>
                    <a:pt x="49" y="0"/>
                    <a:pt x="31" y="1"/>
                    <a:pt x="13" y="3"/>
                  </a:cubicBezTo>
                  <a:cubicBezTo>
                    <a:pt x="10" y="4"/>
                    <a:pt x="7" y="6"/>
                    <a:pt x="7" y="9"/>
                  </a:cubicBezTo>
                  <a:cubicBezTo>
                    <a:pt x="0" y="35"/>
                    <a:pt x="0" y="61"/>
                    <a:pt x="7" y="87"/>
                  </a:cubicBezTo>
                  <a:cubicBezTo>
                    <a:pt x="7" y="90"/>
                    <a:pt x="10" y="92"/>
                    <a:pt x="13" y="93"/>
                  </a:cubicBezTo>
                  <a:cubicBezTo>
                    <a:pt x="22" y="94"/>
                    <a:pt x="30" y="95"/>
                    <a:pt x="39" y="95"/>
                  </a:cubicBezTo>
                  <a:cubicBezTo>
                    <a:pt x="38" y="95"/>
                    <a:pt x="38" y="96"/>
                    <a:pt x="38" y="96"/>
                  </a:cubicBezTo>
                  <a:cubicBezTo>
                    <a:pt x="38" y="98"/>
                    <a:pt x="51" y="100"/>
                    <a:pt x="66" y="100"/>
                  </a:cubicBezTo>
                  <a:cubicBezTo>
                    <a:pt x="81" y="100"/>
                    <a:pt x="94" y="98"/>
                    <a:pt x="94" y="96"/>
                  </a:cubicBezTo>
                  <a:cubicBezTo>
                    <a:pt x="94" y="96"/>
                    <a:pt x="94" y="95"/>
                    <a:pt x="93" y="95"/>
                  </a:cubicBezTo>
                  <a:cubicBezTo>
                    <a:pt x="102" y="95"/>
                    <a:pt x="110" y="94"/>
                    <a:pt x="119" y="93"/>
                  </a:cubicBezTo>
                  <a:cubicBezTo>
                    <a:pt x="122" y="92"/>
                    <a:pt x="125" y="90"/>
                    <a:pt x="125" y="87"/>
                  </a:cubicBezTo>
                  <a:cubicBezTo>
                    <a:pt x="131" y="61"/>
                    <a:pt x="131" y="35"/>
                    <a:pt x="125" y="9"/>
                  </a:cubicBezTo>
                  <a:close/>
                  <a:moveTo>
                    <a:pt x="118" y="85"/>
                  </a:moveTo>
                  <a:cubicBezTo>
                    <a:pt x="83" y="89"/>
                    <a:pt x="49" y="89"/>
                    <a:pt x="14" y="85"/>
                  </a:cubicBezTo>
                  <a:cubicBezTo>
                    <a:pt x="9" y="60"/>
                    <a:pt x="9" y="36"/>
                    <a:pt x="14" y="11"/>
                  </a:cubicBezTo>
                  <a:cubicBezTo>
                    <a:pt x="49" y="7"/>
                    <a:pt x="83" y="7"/>
                    <a:pt x="118" y="11"/>
                  </a:cubicBezTo>
                  <a:cubicBezTo>
                    <a:pt x="123" y="36"/>
                    <a:pt x="123" y="60"/>
                    <a:pt x="118" y="8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 sz="1600"/>
            </a:p>
          </p:txBody>
        </p:sp>
        <p:sp>
          <p:nvSpPr>
            <p:cNvPr id="31" name="Freeform 143"/>
            <p:cNvSpPr>
              <a:spLocks noEditPoints="1"/>
            </p:cNvSpPr>
            <p:nvPr/>
          </p:nvSpPr>
          <p:spPr bwMode="auto">
            <a:xfrm>
              <a:off x="2748869" y="457000"/>
              <a:ext cx="38287" cy="38287"/>
            </a:xfrm>
            <a:custGeom>
              <a:avLst/>
              <a:gdLst>
                <a:gd name="T0" fmla="*/ 6 w 12"/>
                <a:gd name="T1" fmla="*/ 12 h 12"/>
                <a:gd name="T2" fmla="*/ 12 w 12"/>
                <a:gd name="T3" fmla="*/ 6 h 12"/>
                <a:gd name="T4" fmla="*/ 6 w 12"/>
                <a:gd name="T5" fmla="*/ 0 h 12"/>
                <a:gd name="T6" fmla="*/ 0 w 12"/>
                <a:gd name="T7" fmla="*/ 6 h 12"/>
                <a:gd name="T8" fmla="*/ 6 w 12"/>
                <a:gd name="T9" fmla="*/ 12 h 12"/>
                <a:gd name="T10" fmla="*/ 6 w 12"/>
                <a:gd name="T11" fmla="*/ 4 h 12"/>
                <a:gd name="T12" fmla="*/ 8 w 12"/>
                <a:gd name="T13" fmla="*/ 6 h 12"/>
                <a:gd name="T14" fmla="*/ 6 w 12"/>
                <a:gd name="T15" fmla="*/ 8 h 12"/>
                <a:gd name="T16" fmla="*/ 4 w 12"/>
                <a:gd name="T17" fmla="*/ 6 h 12"/>
                <a:gd name="T18" fmla="*/ 6 w 12"/>
                <a:gd name="T19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12">
                  <a:moveTo>
                    <a:pt x="6" y="12"/>
                  </a:moveTo>
                  <a:cubicBezTo>
                    <a:pt x="9" y="12"/>
                    <a:pt x="12" y="9"/>
                    <a:pt x="12" y="6"/>
                  </a:cubicBezTo>
                  <a:cubicBezTo>
                    <a:pt x="12" y="3"/>
                    <a:pt x="9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9"/>
                    <a:pt x="3" y="12"/>
                    <a:pt x="6" y="12"/>
                  </a:cubicBezTo>
                  <a:close/>
                  <a:moveTo>
                    <a:pt x="6" y="4"/>
                  </a:moveTo>
                  <a:cubicBezTo>
                    <a:pt x="7" y="4"/>
                    <a:pt x="8" y="5"/>
                    <a:pt x="8" y="6"/>
                  </a:cubicBezTo>
                  <a:cubicBezTo>
                    <a:pt x="8" y="7"/>
                    <a:pt x="7" y="8"/>
                    <a:pt x="6" y="8"/>
                  </a:cubicBezTo>
                  <a:cubicBezTo>
                    <a:pt x="5" y="8"/>
                    <a:pt x="4" y="7"/>
                    <a:pt x="4" y="6"/>
                  </a:cubicBezTo>
                  <a:cubicBezTo>
                    <a:pt x="4" y="5"/>
                    <a:pt x="5" y="4"/>
                    <a:pt x="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 sz="1600"/>
            </a:p>
          </p:txBody>
        </p:sp>
        <p:sp>
          <p:nvSpPr>
            <p:cNvPr id="32" name="Freeform 144"/>
            <p:cNvSpPr/>
            <p:nvPr/>
          </p:nvSpPr>
          <p:spPr bwMode="auto">
            <a:xfrm>
              <a:off x="2736988" y="619386"/>
              <a:ext cx="50168" cy="13202"/>
            </a:xfrm>
            <a:custGeom>
              <a:avLst/>
              <a:gdLst>
                <a:gd name="T0" fmla="*/ 14 w 16"/>
                <a:gd name="T1" fmla="*/ 0 h 4"/>
                <a:gd name="T2" fmla="*/ 2 w 16"/>
                <a:gd name="T3" fmla="*/ 0 h 4"/>
                <a:gd name="T4" fmla="*/ 0 w 16"/>
                <a:gd name="T5" fmla="*/ 2 h 4"/>
                <a:gd name="T6" fmla="*/ 2 w 16"/>
                <a:gd name="T7" fmla="*/ 4 h 4"/>
                <a:gd name="T8" fmla="*/ 14 w 16"/>
                <a:gd name="T9" fmla="*/ 4 h 4"/>
                <a:gd name="T10" fmla="*/ 16 w 16"/>
                <a:gd name="T11" fmla="*/ 2 h 4"/>
                <a:gd name="T12" fmla="*/ 14 w 16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4">
                  <a:moveTo>
                    <a:pt x="1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5" y="4"/>
                    <a:pt x="16" y="3"/>
                    <a:pt x="16" y="2"/>
                  </a:cubicBezTo>
                  <a:cubicBezTo>
                    <a:pt x="16" y="1"/>
                    <a:pt x="15" y="0"/>
                    <a:pt x="1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 sz="1600"/>
            </a:p>
          </p:txBody>
        </p:sp>
        <p:sp>
          <p:nvSpPr>
            <p:cNvPr id="33" name="Freeform 145"/>
            <p:cNvSpPr/>
            <p:nvPr/>
          </p:nvSpPr>
          <p:spPr bwMode="auto">
            <a:xfrm>
              <a:off x="2748869" y="582420"/>
              <a:ext cx="50168" cy="11882"/>
            </a:xfrm>
            <a:custGeom>
              <a:avLst/>
              <a:gdLst>
                <a:gd name="T0" fmla="*/ 14 w 16"/>
                <a:gd name="T1" fmla="*/ 0 h 4"/>
                <a:gd name="T2" fmla="*/ 2 w 16"/>
                <a:gd name="T3" fmla="*/ 0 h 4"/>
                <a:gd name="T4" fmla="*/ 0 w 16"/>
                <a:gd name="T5" fmla="*/ 2 h 4"/>
                <a:gd name="T6" fmla="*/ 2 w 16"/>
                <a:gd name="T7" fmla="*/ 4 h 4"/>
                <a:gd name="T8" fmla="*/ 14 w 16"/>
                <a:gd name="T9" fmla="*/ 4 h 4"/>
                <a:gd name="T10" fmla="*/ 16 w 16"/>
                <a:gd name="T11" fmla="*/ 2 h 4"/>
                <a:gd name="T12" fmla="*/ 14 w 16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4">
                  <a:moveTo>
                    <a:pt x="1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5" y="4"/>
                    <a:pt x="16" y="3"/>
                    <a:pt x="16" y="2"/>
                  </a:cubicBezTo>
                  <a:cubicBezTo>
                    <a:pt x="16" y="1"/>
                    <a:pt x="15" y="0"/>
                    <a:pt x="1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 sz="1600"/>
            </a:p>
          </p:txBody>
        </p:sp>
        <p:sp>
          <p:nvSpPr>
            <p:cNvPr id="34" name="Freeform 146"/>
            <p:cNvSpPr/>
            <p:nvPr/>
          </p:nvSpPr>
          <p:spPr bwMode="auto">
            <a:xfrm>
              <a:off x="2748869" y="544134"/>
              <a:ext cx="50168" cy="13202"/>
            </a:xfrm>
            <a:custGeom>
              <a:avLst/>
              <a:gdLst>
                <a:gd name="T0" fmla="*/ 14 w 16"/>
                <a:gd name="T1" fmla="*/ 0 h 4"/>
                <a:gd name="T2" fmla="*/ 2 w 16"/>
                <a:gd name="T3" fmla="*/ 0 h 4"/>
                <a:gd name="T4" fmla="*/ 0 w 16"/>
                <a:gd name="T5" fmla="*/ 2 h 4"/>
                <a:gd name="T6" fmla="*/ 2 w 16"/>
                <a:gd name="T7" fmla="*/ 4 h 4"/>
                <a:gd name="T8" fmla="*/ 14 w 16"/>
                <a:gd name="T9" fmla="*/ 4 h 4"/>
                <a:gd name="T10" fmla="*/ 16 w 16"/>
                <a:gd name="T11" fmla="*/ 2 h 4"/>
                <a:gd name="T12" fmla="*/ 14 w 16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4">
                  <a:moveTo>
                    <a:pt x="1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5" y="4"/>
                    <a:pt x="16" y="3"/>
                    <a:pt x="16" y="2"/>
                  </a:cubicBezTo>
                  <a:cubicBezTo>
                    <a:pt x="16" y="1"/>
                    <a:pt x="15" y="0"/>
                    <a:pt x="1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 sz="1600"/>
            </a:p>
          </p:txBody>
        </p:sp>
        <p:sp>
          <p:nvSpPr>
            <p:cNvPr id="35" name="Freeform 147"/>
            <p:cNvSpPr/>
            <p:nvPr/>
          </p:nvSpPr>
          <p:spPr bwMode="auto">
            <a:xfrm>
              <a:off x="2537636" y="491326"/>
              <a:ext cx="73932" cy="52808"/>
            </a:xfrm>
            <a:custGeom>
              <a:avLst/>
              <a:gdLst>
                <a:gd name="T0" fmla="*/ 22 w 24"/>
                <a:gd name="T1" fmla="*/ 0 h 17"/>
                <a:gd name="T2" fmla="*/ 4 w 24"/>
                <a:gd name="T3" fmla="*/ 2 h 17"/>
                <a:gd name="T4" fmla="*/ 1 w 24"/>
                <a:gd name="T5" fmla="*/ 4 h 17"/>
                <a:gd name="T6" fmla="*/ 0 w 24"/>
                <a:gd name="T7" fmla="*/ 15 h 17"/>
                <a:gd name="T8" fmla="*/ 2 w 24"/>
                <a:gd name="T9" fmla="*/ 17 h 17"/>
                <a:gd name="T10" fmla="*/ 4 w 24"/>
                <a:gd name="T11" fmla="*/ 15 h 17"/>
                <a:gd name="T12" fmla="*/ 5 w 24"/>
                <a:gd name="T13" fmla="*/ 7 h 17"/>
                <a:gd name="T14" fmla="*/ 7 w 24"/>
                <a:gd name="T15" fmla="*/ 5 h 17"/>
                <a:gd name="T16" fmla="*/ 22 w 24"/>
                <a:gd name="T17" fmla="*/ 4 h 17"/>
                <a:gd name="T18" fmla="*/ 24 w 24"/>
                <a:gd name="T19" fmla="*/ 2 h 17"/>
                <a:gd name="T20" fmla="*/ 22 w 24"/>
                <a:gd name="T2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" h="17">
                  <a:moveTo>
                    <a:pt x="22" y="0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3" y="2"/>
                    <a:pt x="1" y="3"/>
                    <a:pt x="1" y="4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6"/>
                    <a:pt x="1" y="17"/>
                    <a:pt x="2" y="17"/>
                  </a:cubicBezTo>
                  <a:cubicBezTo>
                    <a:pt x="3" y="17"/>
                    <a:pt x="4" y="16"/>
                    <a:pt x="4" y="15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6"/>
                    <a:pt x="6" y="5"/>
                    <a:pt x="7" y="5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3" y="4"/>
                    <a:pt x="24" y="3"/>
                    <a:pt x="24" y="2"/>
                  </a:cubicBezTo>
                  <a:cubicBezTo>
                    <a:pt x="24" y="1"/>
                    <a:pt x="23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 sz="1600"/>
            </a:p>
          </p:txBody>
        </p:sp>
      </p:grpSp>
      <p:sp>
        <p:nvSpPr>
          <p:cNvPr id="36" name="Content Placeholder 2"/>
          <p:cNvSpPr txBox="1"/>
          <p:nvPr/>
        </p:nvSpPr>
        <p:spPr>
          <a:xfrm>
            <a:off x="0" y="5853430"/>
            <a:ext cx="3240405" cy="1032510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altLang="id-ID" sz="900" b="1" dirty="0">
                <a:solidFill>
                  <a:schemeClr val="tx2"/>
                </a:solidFill>
              </a:rPr>
              <a:t>LC - Leaving Cert</a:t>
            </a:r>
            <a:endParaRPr lang="en-GB" altLang="id-ID" sz="900" b="1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GB" altLang="id-ID" sz="900" b="1" dirty="0">
                <a:solidFill>
                  <a:schemeClr val="tx2"/>
                </a:solidFill>
              </a:rPr>
              <a:t>JC - Junior cycle</a:t>
            </a:r>
            <a:endParaRPr lang="en-GB" altLang="id-ID" sz="900" b="1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GB" altLang="id-ID" sz="900" b="1" dirty="0">
                <a:solidFill>
                  <a:schemeClr val="tx2"/>
                </a:solidFill>
              </a:rPr>
              <a:t>CESI - Computer Education Society of Ireland</a:t>
            </a:r>
            <a:endParaRPr lang="en-GB" altLang="id-ID" sz="900" b="1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GB" altLang="id-ID" sz="900" b="1" dirty="0">
                <a:solidFill>
                  <a:schemeClr val="tx2"/>
                </a:solidFill>
              </a:rPr>
              <a:t>ICT - Information and Communication Technology</a:t>
            </a:r>
            <a:endParaRPr lang="en-GB" altLang="id-ID" sz="900" b="1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GB" altLang="id-ID" sz="900" b="1" dirty="0">
                <a:solidFill>
                  <a:schemeClr val="tx2"/>
                </a:solidFill>
              </a:rPr>
              <a:t>NCCA - National Council for Curriculum and Assesment</a:t>
            </a:r>
            <a:endParaRPr lang="en-GB" altLang="id-ID" sz="900" b="1" dirty="0">
              <a:solidFill>
                <a:schemeClr val="tx2"/>
              </a:solidFill>
            </a:endParaRPr>
          </a:p>
        </p:txBody>
      </p:sp>
      <p:sp>
        <p:nvSpPr>
          <p:cNvPr id="39" name="Content Placeholder 2"/>
          <p:cNvSpPr txBox="1"/>
          <p:nvPr/>
        </p:nvSpPr>
        <p:spPr>
          <a:xfrm>
            <a:off x="3400425" y="3328035"/>
            <a:ext cx="2238375" cy="2240280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altLang="id-ID" sz="1200" dirty="0">
                <a:solidFill>
                  <a:schemeClr val="tx2"/>
                </a:solidFill>
              </a:rPr>
              <a:t>1986 - CESI restrukturira učni načrt s poudarkom na ICT</a:t>
            </a:r>
            <a:endParaRPr lang="en-GB" altLang="id-ID" sz="1200" dirty="0">
              <a:solidFill>
                <a:schemeClr val="tx2"/>
              </a:solidFill>
            </a:endParaRPr>
          </a:p>
          <a:p>
            <a:r>
              <a:rPr lang="en-GB" altLang="id-ID" sz="1200" dirty="0">
                <a:solidFill>
                  <a:schemeClr val="tx2"/>
                </a:solidFill>
              </a:rPr>
              <a:t>1993 - evalvacija EU o računalništvu na drugi stopnji izobrazbe</a:t>
            </a:r>
            <a:endParaRPr lang="en-GB" altLang="id-ID" sz="1200" dirty="0">
              <a:solidFill>
                <a:schemeClr val="tx2"/>
              </a:solidFill>
            </a:endParaRPr>
          </a:p>
          <a:p>
            <a:r>
              <a:rPr lang="en-GB" altLang="id-ID" sz="1200" dirty="0">
                <a:solidFill>
                  <a:schemeClr val="tx2"/>
                </a:solidFill>
              </a:rPr>
              <a:t>Pomankljivosti v učni snovi (uporaba informatike; vendar neznanje o programiranju)</a:t>
            </a:r>
            <a:endParaRPr lang="en-GB" altLang="id-ID" sz="1200" dirty="0">
              <a:solidFill>
                <a:schemeClr val="tx2"/>
              </a:solidFill>
            </a:endParaRPr>
          </a:p>
          <a:p>
            <a:endParaRPr lang="en-GB" altLang="id-ID" sz="1200" dirty="0">
              <a:solidFill>
                <a:schemeClr val="tx2"/>
              </a:solidFill>
            </a:endParaRPr>
          </a:p>
          <a:p>
            <a:endParaRPr lang="en-GB" altLang="id-ID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>
        <p:push dir="u"/>
      </p:transition>
    </mc:Choice>
    <mc:Fallback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7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6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75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250"/>
                            </p:stCondLst>
                            <p:childTnLst>
                              <p:par>
                                <p:cTn id="38" presetID="1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7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1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75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250"/>
                            </p:stCondLst>
                            <p:childTnLst>
                              <p:par>
                                <p:cTn id="53" presetID="12" presetClass="entr" presetSubtype="8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75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6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0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6" grpId="0" animBg="1"/>
      <p:bldP spid="22" grpId="0"/>
      <p:bldP spid="24" grpId="0"/>
      <p:bldP spid="25" grpId="0"/>
      <p:bldP spid="26" grpId="0"/>
      <p:bldP spid="27" grpId="0"/>
      <p:bldP spid="28" grpId="0"/>
      <p:bldP spid="29" grpId="0"/>
      <p:bldP spid="36" grpId="0"/>
      <p:bldP spid="3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2144078" y="960825"/>
            <a:ext cx="7903845" cy="15684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altLang="en-US" sz="9600" dirty="0" smtClean="0">
                <a:solidFill>
                  <a:srgbClr val="F87374"/>
                </a:solidFill>
              </a:rPr>
              <a:t>Potek šolanja</a:t>
            </a:r>
            <a:endParaRPr lang="en-GB" altLang="en-US" sz="9600" dirty="0" smtClean="0">
              <a:solidFill>
                <a:srgbClr val="F87374"/>
              </a:solidFill>
            </a:endParaRPr>
          </a:p>
        </p:txBody>
      </p:sp>
      <p:sp>
        <p:nvSpPr>
          <p:cNvPr id="10" name="圆角矩形 9"/>
          <p:cNvSpPr/>
          <p:nvPr/>
        </p:nvSpPr>
        <p:spPr>
          <a:xfrm>
            <a:off x="3702050" y="2956560"/>
            <a:ext cx="4787900" cy="499745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altLang="zh-CN" sz="2000" b="1" dirty="0" smtClean="0">
                <a:solidFill>
                  <a:schemeClr val="bg1"/>
                </a:solidFill>
              </a:rPr>
              <a:t>Primarna in sekundarna izobrazba</a:t>
            </a:r>
            <a:endParaRPr lang="en-GB" altLang="zh-CN" sz="2000" b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2000">
        <p159:morph option="byObject"/>
      </p:transition>
    </mc:Choice>
    <mc:Fallback>
      <p:transition spd="slow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altLang="id-ID" b="1" dirty="0" smtClean="0"/>
              <a:t>Potek šolanja</a:t>
            </a:r>
            <a:endParaRPr lang="en-GB" altLang="id-ID" b="1" dirty="0" smtClean="0"/>
          </a:p>
        </p:txBody>
      </p:sp>
      <p:sp>
        <p:nvSpPr>
          <p:cNvPr id="3" name="Notched Right Arrow 2"/>
          <p:cNvSpPr/>
          <p:nvPr/>
        </p:nvSpPr>
        <p:spPr>
          <a:xfrm>
            <a:off x="2675262" y="1731764"/>
            <a:ext cx="7303213" cy="3394472"/>
          </a:xfrm>
          <a:prstGeom prst="notchedRightArrow">
            <a:avLst/>
          </a:prstGeom>
          <a:solidFill>
            <a:schemeClr val="bg2"/>
          </a:solidFill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2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" name="Oval 3"/>
          <p:cNvSpPr/>
          <p:nvPr/>
        </p:nvSpPr>
        <p:spPr>
          <a:xfrm>
            <a:off x="2136140" y="2578100"/>
            <a:ext cx="1741805" cy="1742440"/>
          </a:xfrm>
          <a:prstGeom prst="ellipse">
            <a:avLst/>
          </a:prstGeom>
          <a:noFill/>
          <a:ln w="762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2279343" y="2716802"/>
            <a:ext cx="1440000" cy="1440000"/>
          </a:xfrm>
          <a:prstGeom prst="ellipse">
            <a:avLst/>
          </a:prstGeom>
          <a:solidFill>
            <a:schemeClr val="accent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3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142482" rIns="0" bIns="142482" numCol="1" spcCol="1270" anchor="ctr" anchorCtr="0">
            <a:noAutofit/>
          </a:bodyPr>
          <a:lstStyle/>
          <a:p>
            <a:pPr algn="ctr" defTabSz="889000">
              <a:lnSpc>
                <a:spcPct val="12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altLang="en-US" sz="1200" b="1" dirty="0">
                <a:solidFill>
                  <a:schemeClr val="bg1"/>
                </a:solidFill>
                <a:latin typeface="+mj-lt"/>
              </a:rPr>
              <a:t>Infant</a:t>
            </a:r>
            <a:endParaRPr lang="en-GB" altLang="en-US" sz="1200" b="1" dirty="0">
              <a:solidFill>
                <a:schemeClr val="bg1"/>
              </a:solidFill>
              <a:latin typeface="+mj-lt"/>
            </a:endParaRPr>
          </a:p>
          <a:p>
            <a:pPr algn="ctr" defTabSz="889000">
              <a:lnSpc>
                <a:spcPct val="12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altLang="en-US" sz="1200" b="1" dirty="0">
                <a:solidFill>
                  <a:schemeClr val="bg1"/>
                </a:solidFill>
                <a:latin typeface="+mj-lt"/>
              </a:rPr>
              <a:t>4-6</a:t>
            </a:r>
            <a:endParaRPr lang="en-GB" altLang="en-US" sz="12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Oval 5"/>
          <p:cNvSpPr/>
          <p:nvPr/>
        </p:nvSpPr>
        <p:spPr>
          <a:xfrm>
            <a:off x="3939629" y="2716802"/>
            <a:ext cx="1440000" cy="1440000"/>
          </a:xfrm>
          <a:prstGeom prst="ellipse">
            <a:avLst/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85121"/>
              <a:satOff val="4810"/>
              <a:lumOff val="-4503"/>
              <a:alphaOff val="0"/>
            </a:schemeClr>
          </a:fillRef>
          <a:effectRef idx="3">
            <a:schemeClr val="accent2">
              <a:hueOff val="85121"/>
              <a:satOff val="4810"/>
              <a:lumOff val="-4503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142482" rIns="0" bIns="142482" numCol="1" spcCol="1270" anchor="ctr" anchorCtr="0">
            <a:noAutofit/>
          </a:bodyPr>
          <a:lstStyle/>
          <a:p>
            <a:pPr algn="ctr" defTabSz="889000">
              <a:lnSpc>
                <a:spcPct val="12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altLang="en-US" sz="1200" b="1" dirty="0">
                <a:solidFill>
                  <a:schemeClr val="bg1"/>
                </a:solidFill>
                <a:latin typeface="+mj-lt"/>
              </a:rPr>
              <a:t>Primary</a:t>
            </a:r>
            <a:endParaRPr lang="en-GB" altLang="en-US" sz="1200" b="1" dirty="0">
              <a:solidFill>
                <a:schemeClr val="bg1"/>
              </a:solidFill>
              <a:latin typeface="+mj-lt"/>
            </a:endParaRPr>
          </a:p>
          <a:p>
            <a:pPr algn="ctr" defTabSz="889000">
              <a:lnSpc>
                <a:spcPct val="12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altLang="en-US" sz="1200" b="1" dirty="0">
                <a:solidFill>
                  <a:schemeClr val="bg1"/>
                </a:solidFill>
                <a:latin typeface="+mj-lt"/>
              </a:rPr>
              <a:t>6-12</a:t>
            </a:r>
            <a:endParaRPr lang="en-GB" altLang="en-US" sz="12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Oval 6"/>
          <p:cNvSpPr/>
          <p:nvPr/>
        </p:nvSpPr>
        <p:spPr>
          <a:xfrm>
            <a:off x="5599914" y="2716802"/>
            <a:ext cx="1440000" cy="1440000"/>
          </a:xfrm>
          <a:prstGeom prst="ellipse">
            <a:avLst/>
          </a:prstGeom>
          <a:solidFill>
            <a:schemeClr val="accent3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170242"/>
              <a:satOff val="9620"/>
              <a:lumOff val="-9014"/>
              <a:alphaOff val="0"/>
            </a:schemeClr>
          </a:fillRef>
          <a:effectRef idx="3">
            <a:schemeClr val="accent2">
              <a:hueOff val="170242"/>
              <a:satOff val="9620"/>
              <a:lumOff val="-9014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142482" rIns="0" bIns="142482" numCol="1" spcCol="1270" anchor="ctr" anchorCtr="0">
            <a:noAutofit/>
          </a:bodyPr>
          <a:lstStyle/>
          <a:p>
            <a:pPr algn="ctr" defTabSz="889000">
              <a:lnSpc>
                <a:spcPct val="12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altLang="en-US" sz="1200" b="1" dirty="0">
                <a:solidFill>
                  <a:schemeClr val="bg1"/>
                </a:solidFill>
                <a:latin typeface="+mj-lt"/>
              </a:rPr>
              <a:t>Junior cycle</a:t>
            </a:r>
            <a:endParaRPr lang="en-GB" altLang="en-US" sz="1200" b="1" dirty="0">
              <a:solidFill>
                <a:schemeClr val="bg1"/>
              </a:solidFill>
              <a:latin typeface="+mj-lt"/>
            </a:endParaRPr>
          </a:p>
          <a:p>
            <a:pPr algn="ctr" defTabSz="889000">
              <a:lnSpc>
                <a:spcPct val="12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altLang="en-US" sz="1200" b="1" dirty="0">
                <a:solidFill>
                  <a:schemeClr val="bg1"/>
                </a:solidFill>
                <a:latin typeface="+mj-lt"/>
              </a:rPr>
              <a:t>12-15</a:t>
            </a:r>
            <a:endParaRPr lang="en-GB" altLang="en-US" sz="12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Oval 7"/>
          <p:cNvSpPr/>
          <p:nvPr/>
        </p:nvSpPr>
        <p:spPr>
          <a:xfrm>
            <a:off x="7260200" y="2716802"/>
            <a:ext cx="1440000" cy="1440000"/>
          </a:xfrm>
          <a:prstGeom prst="ellipse">
            <a:avLst/>
          </a:prstGeom>
          <a:solidFill>
            <a:schemeClr val="accent4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255363"/>
              <a:satOff val="14429"/>
              <a:lumOff val="-13524"/>
              <a:alphaOff val="0"/>
            </a:schemeClr>
          </a:fillRef>
          <a:effectRef idx="3">
            <a:schemeClr val="accent2">
              <a:hueOff val="255363"/>
              <a:satOff val="14429"/>
              <a:lumOff val="-13524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142482" rIns="0" bIns="144000" numCol="1" spcCol="1270" anchor="ctr" anchorCtr="0">
            <a:noAutofit/>
          </a:bodyPr>
          <a:lstStyle/>
          <a:p>
            <a:pPr algn="ctr" defTabSz="889000">
              <a:lnSpc>
                <a:spcPct val="12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altLang="en-US" sz="1200" b="1" dirty="0">
                <a:solidFill>
                  <a:schemeClr val="bg1"/>
                </a:solidFill>
                <a:latin typeface="+mj-lt"/>
              </a:rPr>
              <a:t>Senior cycle</a:t>
            </a:r>
            <a:endParaRPr lang="en-GB" altLang="en-US" sz="1200" b="1" dirty="0">
              <a:solidFill>
                <a:schemeClr val="bg1"/>
              </a:solidFill>
              <a:latin typeface="+mj-lt"/>
            </a:endParaRPr>
          </a:p>
          <a:p>
            <a:pPr algn="ctr" defTabSz="889000">
              <a:lnSpc>
                <a:spcPct val="12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altLang="en-US" sz="1200" b="1" dirty="0">
                <a:solidFill>
                  <a:schemeClr val="bg1"/>
                </a:solidFill>
                <a:latin typeface="+mj-lt"/>
              </a:rPr>
              <a:t>15-18</a:t>
            </a:r>
            <a:endParaRPr lang="en-GB" altLang="en-US" sz="12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Oval 8"/>
          <p:cNvSpPr/>
          <p:nvPr/>
        </p:nvSpPr>
        <p:spPr>
          <a:xfrm>
            <a:off x="8920486" y="2716802"/>
            <a:ext cx="1440000" cy="1440000"/>
          </a:xfrm>
          <a:prstGeom prst="ellipse">
            <a:avLst/>
          </a:prstGeom>
          <a:solidFill>
            <a:schemeClr val="accent5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340485"/>
              <a:satOff val="19239"/>
              <a:lumOff val="-18034"/>
              <a:alphaOff val="0"/>
            </a:schemeClr>
          </a:fillRef>
          <a:effectRef idx="3">
            <a:schemeClr val="accent2">
              <a:hueOff val="340485"/>
              <a:satOff val="19239"/>
              <a:lumOff val="-18034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142482" rIns="0" bIns="142482" numCol="1" spcCol="1270" anchor="ctr" anchorCtr="0">
            <a:noAutofit/>
          </a:bodyPr>
          <a:lstStyle/>
          <a:p>
            <a:pPr algn="ctr" defTabSz="889000">
              <a:lnSpc>
                <a:spcPct val="12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altLang="en-US" sz="1200" b="1" dirty="0">
                <a:solidFill>
                  <a:schemeClr val="bg1"/>
                </a:solidFill>
                <a:latin typeface="+mj-lt"/>
              </a:rPr>
              <a:t>Higher education</a:t>
            </a:r>
            <a:endParaRPr lang="en-GB" altLang="en-US" sz="12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82086" y="4734209"/>
            <a:ext cx="2236981" cy="398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/>
            <a:r>
              <a:rPr lang="en-GB" altLang="id-ID" sz="2000" b="1" dirty="0" smtClean="0">
                <a:solidFill>
                  <a:srgbClr val="516A64"/>
                </a:solidFill>
                <a:latin typeface="+mj-lt"/>
              </a:rPr>
              <a:t>Infant</a:t>
            </a:r>
            <a:endParaRPr lang="en-GB" altLang="id-ID" sz="2000" b="1" dirty="0" smtClean="0">
              <a:solidFill>
                <a:srgbClr val="516A64"/>
              </a:solidFill>
              <a:latin typeface="+mj-lt"/>
            </a:endParaRPr>
          </a:p>
        </p:txBody>
      </p:sp>
      <p:sp>
        <p:nvSpPr>
          <p:cNvPr id="16" name="Text Placeholder 24"/>
          <p:cNvSpPr txBox="1"/>
          <p:nvPr/>
        </p:nvSpPr>
        <p:spPr>
          <a:xfrm>
            <a:off x="480695" y="5132705"/>
            <a:ext cx="4239895" cy="735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altLang="en-US" sz="1400" b="1" dirty="0">
                <a:solidFill>
                  <a:schemeClr val="tx2"/>
                </a:solidFill>
                <a:latin typeface="Cambria" panose="02040503050406030204" charset="0"/>
                <a:cs typeface="Cambria" panose="02040503050406030204" charset="0"/>
              </a:rPr>
              <a:t>Obvezno, razen, če otrok prestar</a:t>
            </a:r>
            <a:endParaRPr lang="en-GB" altLang="en-US" sz="1400" b="1" dirty="0">
              <a:solidFill>
                <a:schemeClr val="tx2"/>
              </a:solidFill>
              <a:latin typeface="Cambria" panose="02040503050406030204" charset="0"/>
              <a:cs typeface="Cambria" panose="02040503050406030204" charset="0"/>
            </a:endParaRPr>
          </a:p>
          <a:p>
            <a:pPr algn="ctr"/>
            <a:r>
              <a:rPr lang="en-GB" altLang="en-US" sz="1400" b="1" dirty="0">
                <a:solidFill>
                  <a:schemeClr val="tx2"/>
                </a:solidFill>
                <a:latin typeface="Cambria" panose="02040503050406030204" charset="0"/>
                <a:cs typeface="Cambria" panose="02040503050406030204" charset="0"/>
              </a:rPr>
              <a:t>Junior in Senior Infants</a:t>
            </a:r>
            <a:endParaRPr lang="en-GB" altLang="en-US" sz="1400" b="1" dirty="0">
              <a:solidFill>
                <a:schemeClr val="tx2"/>
              </a:solidFill>
              <a:latin typeface="Cambria" panose="02040503050406030204" charset="0"/>
              <a:cs typeface="Cambria" panose="02040503050406030204" charset="0"/>
            </a:endParaRPr>
          </a:p>
        </p:txBody>
      </p:sp>
      <p:sp>
        <p:nvSpPr>
          <p:cNvPr id="17" name="TextBox 10"/>
          <p:cNvSpPr txBox="1"/>
          <p:nvPr/>
        </p:nvSpPr>
        <p:spPr>
          <a:xfrm>
            <a:off x="2077716" y="1105184"/>
            <a:ext cx="2236981" cy="398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/>
            <a:r>
              <a:rPr lang="en-GB" altLang="id-ID" sz="2000" b="1" dirty="0" smtClean="0">
                <a:solidFill>
                  <a:srgbClr val="7BA693"/>
                </a:solidFill>
                <a:latin typeface="+mj-lt"/>
              </a:rPr>
              <a:t>Primary</a:t>
            </a:r>
            <a:endParaRPr lang="en-GB" altLang="id-ID" sz="2000" b="1" dirty="0" smtClean="0">
              <a:solidFill>
                <a:srgbClr val="7BA693"/>
              </a:solidFill>
              <a:latin typeface="+mj-lt"/>
            </a:endParaRPr>
          </a:p>
        </p:txBody>
      </p:sp>
      <p:sp>
        <p:nvSpPr>
          <p:cNvPr id="18" name="Text Placeholder 24"/>
          <p:cNvSpPr txBox="1"/>
          <p:nvPr/>
        </p:nvSpPr>
        <p:spPr>
          <a:xfrm>
            <a:off x="480695" y="1503680"/>
            <a:ext cx="5701665" cy="95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altLang="en-US" sz="1400" b="1" dirty="0">
                <a:solidFill>
                  <a:schemeClr val="tx2"/>
                </a:solidFill>
                <a:latin typeface="Cambria" panose="02040503050406030204" charset="0"/>
                <a:cs typeface="Cambria" panose="02040503050406030204" charset="0"/>
              </a:rPr>
              <a:t>Ni formalne uvrstitve računalništva v Učni načrt</a:t>
            </a:r>
            <a:endParaRPr lang="en-GB" altLang="en-US" sz="1400" b="1" dirty="0">
              <a:solidFill>
                <a:schemeClr val="tx2"/>
              </a:solidFill>
              <a:latin typeface="Cambria" panose="02040503050406030204" charset="0"/>
              <a:cs typeface="Cambria" panose="02040503050406030204" charset="0"/>
            </a:endParaRPr>
          </a:p>
          <a:p>
            <a:pPr algn="ctr"/>
            <a:r>
              <a:rPr lang="en-GB" altLang="en-US" sz="1400" b="1" dirty="0">
                <a:solidFill>
                  <a:schemeClr val="tx2"/>
                </a:solidFill>
                <a:latin typeface="Cambria" panose="02040503050406030204" charset="0"/>
                <a:cs typeface="Cambria" panose="02040503050406030204" charset="0"/>
              </a:rPr>
              <a:t>Integracija konceptov v druge predmete</a:t>
            </a:r>
            <a:endParaRPr lang="en-GB" altLang="en-US" sz="1400" b="1" dirty="0">
              <a:solidFill>
                <a:schemeClr val="tx2"/>
              </a:solidFill>
              <a:latin typeface="Cambria" panose="02040503050406030204" charset="0"/>
              <a:cs typeface="Cambria" panose="02040503050406030204" charset="0"/>
            </a:endParaRPr>
          </a:p>
          <a:p>
            <a:pPr algn="ctr"/>
            <a:r>
              <a:rPr lang="en-GB" altLang="en-US" sz="1400" b="1" dirty="0">
                <a:solidFill>
                  <a:schemeClr val="tx2"/>
                </a:solidFill>
                <a:latin typeface="Cambria" panose="02040503050406030204" charset="0"/>
                <a:cs typeface="Cambria" panose="02040503050406030204" charset="0"/>
              </a:rPr>
              <a:t>Obšolske delavnice in tekmovanja</a:t>
            </a:r>
            <a:endParaRPr lang="en-GB" altLang="en-US" sz="1400" b="1" dirty="0">
              <a:solidFill>
                <a:schemeClr val="tx2"/>
              </a:solidFill>
              <a:latin typeface="Cambria" panose="02040503050406030204" charset="0"/>
              <a:cs typeface="Cambria" panose="02040503050406030204" charset="0"/>
            </a:endParaRPr>
          </a:p>
        </p:txBody>
      </p:sp>
      <p:sp>
        <p:nvSpPr>
          <p:cNvPr id="19" name="TextBox 10"/>
          <p:cNvSpPr txBox="1"/>
          <p:nvPr/>
        </p:nvSpPr>
        <p:spPr>
          <a:xfrm>
            <a:off x="5681976" y="4727859"/>
            <a:ext cx="2236981" cy="398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/>
            <a:r>
              <a:rPr lang="en-GB" altLang="id-ID" sz="2000" b="1" dirty="0" smtClean="0">
                <a:solidFill>
                  <a:srgbClr val="565751"/>
                </a:solidFill>
                <a:latin typeface="+mj-lt"/>
              </a:rPr>
              <a:t>Junior cycle</a:t>
            </a:r>
            <a:endParaRPr lang="en-GB" altLang="id-ID" sz="2000" b="1" dirty="0" smtClean="0">
              <a:solidFill>
                <a:srgbClr val="565751"/>
              </a:solidFill>
              <a:latin typeface="+mj-lt"/>
            </a:endParaRPr>
          </a:p>
        </p:txBody>
      </p:sp>
      <p:sp>
        <p:nvSpPr>
          <p:cNvPr id="20" name="Text Placeholder 24"/>
          <p:cNvSpPr txBox="1"/>
          <p:nvPr/>
        </p:nvSpPr>
        <p:spPr>
          <a:xfrm>
            <a:off x="4680585" y="5126355"/>
            <a:ext cx="4239895" cy="879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altLang="en-US" sz="1400" b="1" dirty="0">
                <a:solidFill>
                  <a:schemeClr val="tx2"/>
                </a:solidFill>
                <a:latin typeface="Cambria" panose="02040503050406030204" charset="0"/>
                <a:cs typeface="Cambria" panose="02040503050406030204" charset="0"/>
              </a:rPr>
              <a:t>Applied Technology</a:t>
            </a:r>
            <a:endParaRPr lang="en-GB" altLang="en-US" sz="1400" b="1" dirty="0">
              <a:solidFill>
                <a:schemeClr val="tx2"/>
              </a:solidFill>
              <a:latin typeface="Cambria" panose="02040503050406030204" charset="0"/>
              <a:cs typeface="Cambria" panose="02040503050406030204" charset="0"/>
            </a:endParaRPr>
          </a:p>
          <a:p>
            <a:pPr algn="ctr"/>
            <a:r>
              <a:rPr lang="en-GB" altLang="en-US" sz="1400" b="1" dirty="0">
                <a:solidFill>
                  <a:schemeClr val="tx2"/>
                </a:solidFill>
                <a:latin typeface="Cambria" panose="02040503050406030204" charset="0"/>
                <a:cs typeface="Cambria" panose="02040503050406030204" charset="0"/>
              </a:rPr>
              <a:t>Učenje preko dela / raziskovanja</a:t>
            </a:r>
            <a:endParaRPr lang="en-GB" altLang="en-US" sz="1400" b="1" dirty="0">
              <a:solidFill>
                <a:schemeClr val="tx2"/>
              </a:solidFill>
              <a:latin typeface="Cambria" panose="02040503050406030204" charset="0"/>
              <a:cs typeface="Cambria" panose="02040503050406030204" charset="0"/>
            </a:endParaRPr>
          </a:p>
          <a:p>
            <a:pPr algn="ctr"/>
            <a:r>
              <a:rPr lang="en-GB" altLang="en-US" sz="1400" b="1" dirty="0">
                <a:solidFill>
                  <a:schemeClr val="tx2"/>
                </a:solidFill>
                <a:latin typeface="Cambria" panose="02040503050406030204" charset="0"/>
                <a:cs typeface="Cambria" panose="02040503050406030204" charset="0"/>
              </a:rPr>
              <a:t>Junior Cert (mala matura)</a:t>
            </a:r>
            <a:endParaRPr lang="en-GB" altLang="en-US" sz="1400" b="1" dirty="0">
              <a:solidFill>
                <a:schemeClr val="tx2"/>
              </a:solidFill>
              <a:latin typeface="Cambria" panose="02040503050406030204" charset="0"/>
              <a:cs typeface="Cambria" panose="02040503050406030204" charset="0"/>
            </a:endParaRPr>
          </a:p>
        </p:txBody>
      </p:sp>
      <p:sp>
        <p:nvSpPr>
          <p:cNvPr id="21" name="TextBox 10"/>
          <p:cNvSpPr txBox="1"/>
          <p:nvPr/>
        </p:nvSpPr>
        <p:spPr>
          <a:xfrm>
            <a:off x="7146925" y="980440"/>
            <a:ext cx="2237105" cy="491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wrap="square" rtlCol="0">
            <a:noAutofit/>
          </a:bodyPr>
          <a:lstStyle/>
          <a:p>
            <a:pPr algn="ctr"/>
            <a:r>
              <a:rPr lang="en-GB" altLang="id-ID" sz="2000" b="1" dirty="0" smtClean="0">
                <a:solidFill>
                  <a:srgbClr val="F87374"/>
                </a:solidFill>
                <a:latin typeface="+mj-lt"/>
              </a:rPr>
              <a:t>Senior cycle</a:t>
            </a:r>
            <a:endParaRPr lang="en-GB" altLang="id-ID" sz="2000" b="1" dirty="0" smtClean="0">
              <a:solidFill>
                <a:srgbClr val="F87374"/>
              </a:solidFill>
              <a:latin typeface="+mj-lt"/>
            </a:endParaRPr>
          </a:p>
        </p:txBody>
      </p:sp>
      <p:sp>
        <p:nvSpPr>
          <p:cNvPr id="22" name="Text Placeholder 24"/>
          <p:cNvSpPr txBox="1"/>
          <p:nvPr/>
        </p:nvSpPr>
        <p:spPr>
          <a:xfrm>
            <a:off x="5712460" y="1379220"/>
            <a:ext cx="4535170" cy="108331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altLang="en-US" sz="1400" b="1" dirty="0">
                <a:solidFill>
                  <a:schemeClr val="tx2"/>
                </a:solidFill>
                <a:latin typeface="Cambria" panose="02040503050406030204" charset="0"/>
                <a:cs typeface="Cambria" panose="02040503050406030204" charset="0"/>
              </a:rPr>
              <a:t>Technology, Design &amp; Graphics, Computer Science </a:t>
            </a:r>
            <a:endParaRPr lang="en-GB" altLang="en-US" sz="1400" b="1" dirty="0">
              <a:solidFill>
                <a:schemeClr val="tx2"/>
              </a:solidFill>
              <a:latin typeface="Cambria" panose="02040503050406030204" charset="0"/>
              <a:cs typeface="Cambria" panose="02040503050406030204" charset="0"/>
            </a:endParaRPr>
          </a:p>
          <a:p>
            <a:pPr algn="ctr"/>
            <a:r>
              <a:rPr lang="en-GB" altLang="en-US" sz="1400" b="1" dirty="0">
                <a:solidFill>
                  <a:schemeClr val="tx2"/>
                </a:solidFill>
                <a:latin typeface="Cambria" panose="02040503050406030204" charset="0"/>
                <a:cs typeface="Cambria" panose="02040503050406030204" charset="0"/>
              </a:rPr>
              <a:t>Poudarki na “3 niti” (Practices &amp; Principles, Core Concepts, CS in Practice)</a:t>
            </a:r>
            <a:endParaRPr lang="en-GB" altLang="en-US" sz="1400" b="1" dirty="0">
              <a:solidFill>
                <a:schemeClr val="tx2"/>
              </a:solidFill>
              <a:latin typeface="Cambria" panose="02040503050406030204" charset="0"/>
              <a:cs typeface="Cambria" panose="02040503050406030204" charset="0"/>
            </a:endParaRPr>
          </a:p>
          <a:p>
            <a:pPr algn="ctr"/>
            <a:r>
              <a:rPr lang="en-GB" altLang="en-US" sz="1400" b="1" dirty="0">
                <a:solidFill>
                  <a:schemeClr val="tx2"/>
                </a:solidFill>
                <a:latin typeface="Cambria" panose="02040503050406030204" charset="0"/>
                <a:cs typeface="Cambria" panose="02040503050406030204" charset="0"/>
              </a:rPr>
              <a:t>Obvezni predmeti za Senior Cert (matura)</a:t>
            </a:r>
            <a:endParaRPr lang="en-GB" altLang="en-US" sz="1400" b="1" dirty="0">
              <a:solidFill>
                <a:schemeClr val="tx2"/>
              </a:solidFill>
              <a:latin typeface="Cambria" panose="02040503050406030204" charset="0"/>
              <a:cs typeface="Cambria" panose="02040503050406030204" charset="0"/>
            </a:endParaRPr>
          </a:p>
        </p:txBody>
      </p:sp>
      <p:sp>
        <p:nvSpPr>
          <p:cNvPr id="24" name="TextBox 10"/>
          <p:cNvSpPr txBox="1"/>
          <p:nvPr/>
        </p:nvSpPr>
        <p:spPr>
          <a:xfrm>
            <a:off x="9230995" y="4727575"/>
            <a:ext cx="2508250" cy="398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/>
            <a:r>
              <a:rPr lang="en-GB" altLang="id-ID" sz="2000" b="1" dirty="0" smtClean="0">
                <a:solidFill>
                  <a:srgbClr val="EBC5C3"/>
                </a:solidFill>
                <a:latin typeface="+mj-lt"/>
              </a:rPr>
              <a:t>Higher education</a:t>
            </a:r>
            <a:endParaRPr lang="en-GB" altLang="id-ID" sz="2000" b="1" dirty="0" smtClean="0">
              <a:solidFill>
                <a:srgbClr val="EBC5C3"/>
              </a:solidFill>
              <a:latin typeface="+mj-lt"/>
            </a:endParaRPr>
          </a:p>
        </p:txBody>
      </p:sp>
      <p:sp>
        <p:nvSpPr>
          <p:cNvPr id="25" name="Text Placeholder 24"/>
          <p:cNvSpPr txBox="1"/>
          <p:nvPr/>
        </p:nvSpPr>
        <p:spPr>
          <a:xfrm>
            <a:off x="8141970" y="5132705"/>
            <a:ext cx="4239895" cy="879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altLang="en-US" sz="1400" b="1" dirty="0">
                <a:solidFill>
                  <a:schemeClr val="tx2"/>
                </a:solidFill>
                <a:latin typeface="Cambria" panose="02040503050406030204" charset="0"/>
                <a:cs typeface="Cambria" panose="02040503050406030204" charset="0"/>
              </a:rPr>
              <a:t>Veliko računalniških štipendij</a:t>
            </a:r>
            <a:endParaRPr lang="en-GB" altLang="en-US" sz="1400" b="1" dirty="0">
              <a:solidFill>
                <a:schemeClr val="tx2"/>
              </a:solidFill>
              <a:latin typeface="Cambria" panose="02040503050406030204" charset="0"/>
              <a:cs typeface="Cambria" panose="02040503050406030204" charset="0"/>
            </a:endParaRPr>
          </a:p>
          <a:p>
            <a:pPr algn="ctr"/>
            <a:r>
              <a:rPr lang="en-GB" altLang="en-US" sz="1400" b="1" dirty="0">
                <a:solidFill>
                  <a:schemeClr val="tx2"/>
                </a:solidFill>
                <a:latin typeface="Cambria" panose="02040503050406030204" charset="0"/>
                <a:cs typeface="Cambria" panose="02040503050406030204" charset="0"/>
              </a:rPr>
              <a:t>Tehnološki hub (Google, FB, Apple)</a:t>
            </a:r>
            <a:endParaRPr lang="en-GB" altLang="en-US" sz="1400" b="1" dirty="0">
              <a:solidFill>
                <a:schemeClr val="tx2"/>
              </a:solidFill>
              <a:latin typeface="Cambria" panose="02040503050406030204" charset="0"/>
              <a:cs typeface="Cambria" panose="02040503050406030204" charset="0"/>
            </a:endParaRPr>
          </a:p>
          <a:p>
            <a:pPr algn="ctr"/>
            <a:r>
              <a:rPr lang="en-GB" altLang="en-US" sz="1400" b="1" dirty="0">
                <a:solidFill>
                  <a:schemeClr val="tx2"/>
                </a:solidFill>
                <a:latin typeface="Cambria" panose="02040503050406030204" charset="0"/>
                <a:cs typeface="Cambria" panose="02040503050406030204" charset="0"/>
              </a:rPr>
              <a:t>Springboard+ (Zaposlitveni tečaji)</a:t>
            </a:r>
            <a:endParaRPr lang="en-GB" altLang="en-US" sz="1400" b="1" dirty="0">
              <a:solidFill>
                <a:schemeClr val="tx2"/>
              </a:solidFill>
              <a:latin typeface="Cambria" panose="02040503050406030204" charset="0"/>
              <a:cs typeface="Cambria" panose="02040503050406030204" charset="0"/>
            </a:endParaRPr>
          </a:p>
        </p:txBody>
      </p:sp>
      <p:sp>
        <p:nvSpPr>
          <p:cNvPr id="40" name="Freeform 5"/>
          <p:cNvSpPr/>
          <p:nvPr/>
        </p:nvSpPr>
        <p:spPr bwMode="auto">
          <a:xfrm>
            <a:off x="3592830" y="219710"/>
            <a:ext cx="721995" cy="885190"/>
          </a:xfrm>
          <a:custGeom>
            <a:avLst/>
            <a:gdLst>
              <a:gd name="T0" fmla="*/ 11 w 202"/>
              <a:gd name="T1" fmla="*/ 19 h 237"/>
              <a:gd name="T2" fmla="*/ 10 w 202"/>
              <a:gd name="T3" fmla="*/ 17 h 237"/>
              <a:gd name="T4" fmla="*/ 11 w 202"/>
              <a:gd name="T5" fmla="*/ 11 h 237"/>
              <a:gd name="T6" fmla="*/ 11 w 202"/>
              <a:gd name="T7" fmla="*/ 7 h 237"/>
              <a:gd name="T8" fmla="*/ 17 w 202"/>
              <a:gd name="T9" fmla="*/ 8 h 237"/>
              <a:gd name="T10" fmla="*/ 24 w 202"/>
              <a:gd name="T11" fmla="*/ 12 h 237"/>
              <a:gd name="T12" fmla="*/ 31 w 202"/>
              <a:gd name="T13" fmla="*/ 13 h 237"/>
              <a:gd name="T14" fmla="*/ 44 w 202"/>
              <a:gd name="T15" fmla="*/ 20 h 237"/>
              <a:gd name="T16" fmla="*/ 63 w 202"/>
              <a:gd name="T17" fmla="*/ 28 h 237"/>
              <a:gd name="T18" fmla="*/ 68 w 202"/>
              <a:gd name="T19" fmla="*/ 32 h 237"/>
              <a:gd name="T20" fmla="*/ 87 w 202"/>
              <a:gd name="T21" fmla="*/ 32 h 237"/>
              <a:gd name="T22" fmla="*/ 92 w 202"/>
              <a:gd name="T23" fmla="*/ 24 h 237"/>
              <a:gd name="T24" fmla="*/ 97 w 202"/>
              <a:gd name="T25" fmla="*/ 5 h 237"/>
              <a:gd name="T26" fmla="*/ 112 w 202"/>
              <a:gd name="T27" fmla="*/ 3 h 237"/>
              <a:gd name="T28" fmla="*/ 115 w 202"/>
              <a:gd name="T29" fmla="*/ 4 h 237"/>
              <a:gd name="T30" fmla="*/ 118 w 202"/>
              <a:gd name="T31" fmla="*/ 7 h 237"/>
              <a:gd name="T32" fmla="*/ 120 w 202"/>
              <a:gd name="T33" fmla="*/ 24 h 237"/>
              <a:gd name="T34" fmla="*/ 115 w 202"/>
              <a:gd name="T35" fmla="*/ 38 h 237"/>
              <a:gd name="T36" fmla="*/ 130 w 202"/>
              <a:gd name="T37" fmla="*/ 40 h 237"/>
              <a:gd name="T38" fmla="*/ 142 w 202"/>
              <a:gd name="T39" fmla="*/ 41 h 237"/>
              <a:gd name="T40" fmla="*/ 154 w 202"/>
              <a:gd name="T41" fmla="*/ 37 h 237"/>
              <a:gd name="T42" fmla="*/ 180 w 202"/>
              <a:gd name="T43" fmla="*/ 28 h 237"/>
              <a:gd name="T44" fmla="*/ 189 w 202"/>
              <a:gd name="T45" fmla="*/ 24 h 237"/>
              <a:gd name="T46" fmla="*/ 195 w 202"/>
              <a:gd name="T47" fmla="*/ 22 h 237"/>
              <a:gd name="T48" fmla="*/ 197 w 202"/>
              <a:gd name="T49" fmla="*/ 24 h 237"/>
              <a:gd name="T50" fmla="*/ 195 w 202"/>
              <a:gd name="T51" fmla="*/ 30 h 237"/>
              <a:gd name="T52" fmla="*/ 171 w 202"/>
              <a:gd name="T53" fmla="*/ 42 h 237"/>
              <a:gd name="T54" fmla="*/ 138 w 202"/>
              <a:gd name="T55" fmla="*/ 63 h 237"/>
              <a:gd name="T56" fmla="*/ 128 w 202"/>
              <a:gd name="T57" fmla="*/ 81 h 237"/>
              <a:gd name="T58" fmla="*/ 123 w 202"/>
              <a:gd name="T59" fmla="*/ 111 h 237"/>
              <a:gd name="T60" fmla="*/ 118 w 202"/>
              <a:gd name="T61" fmla="*/ 132 h 237"/>
              <a:gd name="T62" fmla="*/ 110 w 202"/>
              <a:gd name="T63" fmla="*/ 153 h 237"/>
              <a:gd name="T64" fmla="*/ 106 w 202"/>
              <a:gd name="T65" fmla="*/ 177 h 237"/>
              <a:gd name="T66" fmla="*/ 98 w 202"/>
              <a:gd name="T67" fmla="*/ 198 h 237"/>
              <a:gd name="T68" fmla="*/ 99 w 202"/>
              <a:gd name="T69" fmla="*/ 205 h 237"/>
              <a:gd name="T70" fmla="*/ 82 w 202"/>
              <a:gd name="T71" fmla="*/ 226 h 237"/>
              <a:gd name="T72" fmla="*/ 77 w 202"/>
              <a:gd name="T73" fmla="*/ 209 h 237"/>
              <a:gd name="T74" fmla="*/ 82 w 202"/>
              <a:gd name="T75" fmla="*/ 191 h 237"/>
              <a:gd name="T76" fmla="*/ 75 w 202"/>
              <a:gd name="T77" fmla="*/ 192 h 237"/>
              <a:gd name="T78" fmla="*/ 77 w 202"/>
              <a:gd name="T79" fmla="*/ 182 h 237"/>
              <a:gd name="T80" fmla="*/ 75 w 202"/>
              <a:gd name="T81" fmla="*/ 157 h 237"/>
              <a:gd name="T82" fmla="*/ 77 w 202"/>
              <a:gd name="T83" fmla="*/ 142 h 237"/>
              <a:gd name="T84" fmla="*/ 76 w 202"/>
              <a:gd name="T85" fmla="*/ 122 h 237"/>
              <a:gd name="T86" fmla="*/ 71 w 202"/>
              <a:gd name="T87" fmla="*/ 98 h 237"/>
              <a:gd name="T88" fmla="*/ 69 w 202"/>
              <a:gd name="T89" fmla="*/ 65 h 237"/>
              <a:gd name="T90" fmla="*/ 36 w 202"/>
              <a:gd name="T91" fmla="*/ 30 h 237"/>
              <a:gd name="T92" fmla="*/ 20 w 202"/>
              <a:gd name="T93" fmla="*/ 19 h 2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02" h="237">
                <a:moveTo>
                  <a:pt x="20" y="19"/>
                </a:moveTo>
                <a:cubicBezTo>
                  <a:pt x="17" y="19"/>
                  <a:pt x="13" y="17"/>
                  <a:pt x="11" y="19"/>
                </a:cubicBezTo>
                <a:cubicBezTo>
                  <a:pt x="10" y="20"/>
                  <a:pt x="7" y="21"/>
                  <a:pt x="6" y="21"/>
                </a:cubicBezTo>
                <a:cubicBezTo>
                  <a:pt x="5" y="19"/>
                  <a:pt x="10" y="17"/>
                  <a:pt x="10" y="17"/>
                </a:cubicBezTo>
                <a:cubicBezTo>
                  <a:pt x="15" y="14"/>
                  <a:pt x="2" y="14"/>
                  <a:pt x="2" y="13"/>
                </a:cubicBezTo>
                <a:cubicBezTo>
                  <a:pt x="1" y="11"/>
                  <a:pt x="11" y="12"/>
                  <a:pt x="11" y="11"/>
                </a:cubicBezTo>
                <a:cubicBezTo>
                  <a:pt x="10" y="8"/>
                  <a:pt x="4" y="8"/>
                  <a:pt x="3" y="7"/>
                </a:cubicBezTo>
                <a:cubicBezTo>
                  <a:pt x="0" y="4"/>
                  <a:pt x="11" y="6"/>
                  <a:pt x="11" y="7"/>
                </a:cubicBezTo>
                <a:cubicBezTo>
                  <a:pt x="11" y="7"/>
                  <a:pt x="5" y="0"/>
                  <a:pt x="8" y="0"/>
                </a:cubicBezTo>
                <a:cubicBezTo>
                  <a:pt x="9" y="1"/>
                  <a:pt x="16" y="10"/>
                  <a:pt x="17" y="8"/>
                </a:cubicBezTo>
                <a:cubicBezTo>
                  <a:pt x="18" y="8"/>
                  <a:pt x="15" y="1"/>
                  <a:pt x="19" y="2"/>
                </a:cubicBezTo>
                <a:cubicBezTo>
                  <a:pt x="18" y="1"/>
                  <a:pt x="23" y="11"/>
                  <a:pt x="24" y="12"/>
                </a:cubicBezTo>
                <a:cubicBezTo>
                  <a:pt x="25" y="12"/>
                  <a:pt x="26" y="10"/>
                  <a:pt x="26" y="11"/>
                </a:cubicBezTo>
                <a:cubicBezTo>
                  <a:pt x="28" y="12"/>
                  <a:pt x="29" y="14"/>
                  <a:pt x="31" y="13"/>
                </a:cubicBezTo>
                <a:cubicBezTo>
                  <a:pt x="33" y="13"/>
                  <a:pt x="35" y="16"/>
                  <a:pt x="35" y="17"/>
                </a:cubicBezTo>
                <a:cubicBezTo>
                  <a:pt x="38" y="18"/>
                  <a:pt x="41" y="19"/>
                  <a:pt x="44" y="20"/>
                </a:cubicBezTo>
                <a:cubicBezTo>
                  <a:pt x="47" y="22"/>
                  <a:pt x="50" y="24"/>
                  <a:pt x="54" y="25"/>
                </a:cubicBezTo>
                <a:cubicBezTo>
                  <a:pt x="57" y="26"/>
                  <a:pt x="60" y="27"/>
                  <a:pt x="63" y="28"/>
                </a:cubicBezTo>
                <a:cubicBezTo>
                  <a:pt x="64" y="28"/>
                  <a:pt x="64" y="30"/>
                  <a:pt x="65" y="31"/>
                </a:cubicBezTo>
                <a:cubicBezTo>
                  <a:pt x="66" y="32"/>
                  <a:pt x="67" y="31"/>
                  <a:pt x="68" y="32"/>
                </a:cubicBezTo>
                <a:cubicBezTo>
                  <a:pt x="72" y="35"/>
                  <a:pt x="76" y="31"/>
                  <a:pt x="80" y="32"/>
                </a:cubicBezTo>
                <a:cubicBezTo>
                  <a:pt x="83" y="32"/>
                  <a:pt x="84" y="32"/>
                  <a:pt x="87" y="32"/>
                </a:cubicBezTo>
                <a:cubicBezTo>
                  <a:pt x="91" y="32"/>
                  <a:pt x="93" y="35"/>
                  <a:pt x="95" y="37"/>
                </a:cubicBezTo>
                <a:cubicBezTo>
                  <a:pt x="94" y="35"/>
                  <a:pt x="89" y="25"/>
                  <a:pt x="92" y="24"/>
                </a:cubicBezTo>
                <a:cubicBezTo>
                  <a:pt x="91" y="21"/>
                  <a:pt x="90" y="17"/>
                  <a:pt x="91" y="13"/>
                </a:cubicBezTo>
                <a:cubicBezTo>
                  <a:pt x="93" y="9"/>
                  <a:pt x="95" y="8"/>
                  <a:pt x="97" y="5"/>
                </a:cubicBezTo>
                <a:cubicBezTo>
                  <a:pt x="100" y="0"/>
                  <a:pt x="109" y="2"/>
                  <a:pt x="112" y="2"/>
                </a:cubicBezTo>
                <a:cubicBezTo>
                  <a:pt x="112" y="2"/>
                  <a:pt x="112" y="3"/>
                  <a:pt x="112" y="3"/>
                </a:cubicBezTo>
                <a:cubicBezTo>
                  <a:pt x="112" y="3"/>
                  <a:pt x="115" y="4"/>
                  <a:pt x="116" y="4"/>
                </a:cubicBezTo>
                <a:cubicBezTo>
                  <a:pt x="115" y="4"/>
                  <a:pt x="115" y="4"/>
                  <a:pt x="115" y="4"/>
                </a:cubicBezTo>
                <a:cubicBezTo>
                  <a:pt x="116" y="4"/>
                  <a:pt x="117" y="5"/>
                  <a:pt x="118" y="5"/>
                </a:cubicBezTo>
                <a:cubicBezTo>
                  <a:pt x="117" y="5"/>
                  <a:pt x="118" y="6"/>
                  <a:pt x="118" y="7"/>
                </a:cubicBezTo>
                <a:cubicBezTo>
                  <a:pt x="118" y="8"/>
                  <a:pt x="121" y="12"/>
                  <a:pt x="121" y="15"/>
                </a:cubicBezTo>
                <a:cubicBezTo>
                  <a:pt x="121" y="18"/>
                  <a:pt x="120" y="21"/>
                  <a:pt x="120" y="24"/>
                </a:cubicBezTo>
                <a:cubicBezTo>
                  <a:pt x="123" y="23"/>
                  <a:pt x="121" y="33"/>
                  <a:pt x="117" y="32"/>
                </a:cubicBezTo>
                <a:cubicBezTo>
                  <a:pt x="116" y="34"/>
                  <a:pt x="116" y="36"/>
                  <a:pt x="115" y="38"/>
                </a:cubicBezTo>
                <a:cubicBezTo>
                  <a:pt x="119" y="36"/>
                  <a:pt x="120" y="37"/>
                  <a:pt x="124" y="38"/>
                </a:cubicBezTo>
                <a:cubicBezTo>
                  <a:pt x="127" y="38"/>
                  <a:pt x="128" y="39"/>
                  <a:pt x="130" y="40"/>
                </a:cubicBezTo>
                <a:cubicBezTo>
                  <a:pt x="131" y="41"/>
                  <a:pt x="133" y="40"/>
                  <a:pt x="135" y="40"/>
                </a:cubicBezTo>
                <a:cubicBezTo>
                  <a:pt x="138" y="41"/>
                  <a:pt x="138" y="42"/>
                  <a:pt x="142" y="41"/>
                </a:cubicBezTo>
                <a:cubicBezTo>
                  <a:pt x="143" y="41"/>
                  <a:pt x="145" y="41"/>
                  <a:pt x="147" y="40"/>
                </a:cubicBezTo>
                <a:cubicBezTo>
                  <a:pt x="148" y="39"/>
                  <a:pt x="153" y="38"/>
                  <a:pt x="154" y="37"/>
                </a:cubicBezTo>
                <a:cubicBezTo>
                  <a:pt x="155" y="34"/>
                  <a:pt x="160" y="34"/>
                  <a:pt x="163" y="33"/>
                </a:cubicBezTo>
                <a:cubicBezTo>
                  <a:pt x="165" y="31"/>
                  <a:pt x="178" y="26"/>
                  <a:pt x="180" y="28"/>
                </a:cubicBezTo>
                <a:cubicBezTo>
                  <a:pt x="183" y="27"/>
                  <a:pt x="186" y="24"/>
                  <a:pt x="187" y="21"/>
                </a:cubicBezTo>
                <a:cubicBezTo>
                  <a:pt x="188" y="16"/>
                  <a:pt x="189" y="22"/>
                  <a:pt x="189" y="24"/>
                </a:cubicBezTo>
                <a:cubicBezTo>
                  <a:pt x="191" y="23"/>
                  <a:pt x="195" y="16"/>
                  <a:pt x="198" y="17"/>
                </a:cubicBezTo>
                <a:cubicBezTo>
                  <a:pt x="199" y="17"/>
                  <a:pt x="195" y="21"/>
                  <a:pt x="195" y="22"/>
                </a:cubicBezTo>
                <a:cubicBezTo>
                  <a:pt x="195" y="21"/>
                  <a:pt x="200" y="18"/>
                  <a:pt x="201" y="19"/>
                </a:cubicBezTo>
                <a:cubicBezTo>
                  <a:pt x="202" y="20"/>
                  <a:pt x="197" y="24"/>
                  <a:pt x="197" y="24"/>
                </a:cubicBezTo>
                <a:cubicBezTo>
                  <a:pt x="198" y="24"/>
                  <a:pt x="199" y="23"/>
                  <a:pt x="200" y="22"/>
                </a:cubicBezTo>
                <a:cubicBezTo>
                  <a:pt x="201" y="25"/>
                  <a:pt x="189" y="30"/>
                  <a:pt x="195" y="30"/>
                </a:cubicBezTo>
                <a:cubicBezTo>
                  <a:pt x="202" y="31"/>
                  <a:pt x="191" y="32"/>
                  <a:pt x="189" y="32"/>
                </a:cubicBezTo>
                <a:cubicBezTo>
                  <a:pt x="183" y="32"/>
                  <a:pt x="176" y="39"/>
                  <a:pt x="171" y="42"/>
                </a:cubicBezTo>
                <a:cubicBezTo>
                  <a:pt x="162" y="47"/>
                  <a:pt x="154" y="51"/>
                  <a:pt x="146" y="57"/>
                </a:cubicBezTo>
                <a:cubicBezTo>
                  <a:pt x="143" y="59"/>
                  <a:pt x="141" y="61"/>
                  <a:pt x="138" y="63"/>
                </a:cubicBezTo>
                <a:cubicBezTo>
                  <a:pt x="137" y="64"/>
                  <a:pt x="133" y="65"/>
                  <a:pt x="132" y="66"/>
                </a:cubicBezTo>
                <a:cubicBezTo>
                  <a:pt x="130" y="70"/>
                  <a:pt x="129" y="77"/>
                  <a:pt x="128" y="81"/>
                </a:cubicBezTo>
                <a:cubicBezTo>
                  <a:pt x="126" y="85"/>
                  <a:pt x="124" y="90"/>
                  <a:pt x="124" y="95"/>
                </a:cubicBezTo>
                <a:cubicBezTo>
                  <a:pt x="123" y="100"/>
                  <a:pt x="124" y="105"/>
                  <a:pt x="123" y="111"/>
                </a:cubicBezTo>
                <a:cubicBezTo>
                  <a:pt x="123" y="113"/>
                  <a:pt x="124" y="120"/>
                  <a:pt x="122" y="122"/>
                </a:cubicBezTo>
                <a:cubicBezTo>
                  <a:pt x="119" y="124"/>
                  <a:pt x="118" y="128"/>
                  <a:pt x="118" y="132"/>
                </a:cubicBezTo>
                <a:cubicBezTo>
                  <a:pt x="118" y="137"/>
                  <a:pt x="114" y="140"/>
                  <a:pt x="112" y="144"/>
                </a:cubicBezTo>
                <a:cubicBezTo>
                  <a:pt x="111" y="146"/>
                  <a:pt x="110" y="151"/>
                  <a:pt x="110" y="153"/>
                </a:cubicBezTo>
                <a:cubicBezTo>
                  <a:pt x="111" y="156"/>
                  <a:pt x="112" y="160"/>
                  <a:pt x="110" y="163"/>
                </a:cubicBezTo>
                <a:cubicBezTo>
                  <a:pt x="107" y="167"/>
                  <a:pt x="104" y="172"/>
                  <a:pt x="106" y="177"/>
                </a:cubicBezTo>
                <a:cubicBezTo>
                  <a:pt x="108" y="181"/>
                  <a:pt x="103" y="187"/>
                  <a:pt x="102" y="191"/>
                </a:cubicBezTo>
                <a:cubicBezTo>
                  <a:pt x="101" y="194"/>
                  <a:pt x="99" y="196"/>
                  <a:pt x="98" y="198"/>
                </a:cubicBezTo>
                <a:cubicBezTo>
                  <a:pt x="98" y="199"/>
                  <a:pt x="98" y="201"/>
                  <a:pt x="99" y="201"/>
                </a:cubicBezTo>
                <a:cubicBezTo>
                  <a:pt x="102" y="201"/>
                  <a:pt x="99" y="204"/>
                  <a:pt x="99" y="205"/>
                </a:cubicBezTo>
                <a:cubicBezTo>
                  <a:pt x="101" y="211"/>
                  <a:pt x="98" y="217"/>
                  <a:pt x="98" y="222"/>
                </a:cubicBezTo>
                <a:cubicBezTo>
                  <a:pt x="98" y="232"/>
                  <a:pt x="81" y="237"/>
                  <a:pt x="82" y="226"/>
                </a:cubicBezTo>
                <a:cubicBezTo>
                  <a:pt x="82" y="221"/>
                  <a:pt x="84" y="216"/>
                  <a:pt x="85" y="211"/>
                </a:cubicBezTo>
                <a:cubicBezTo>
                  <a:pt x="84" y="211"/>
                  <a:pt x="78" y="211"/>
                  <a:pt x="77" y="209"/>
                </a:cubicBezTo>
                <a:cubicBezTo>
                  <a:pt x="77" y="208"/>
                  <a:pt x="78" y="204"/>
                  <a:pt x="78" y="203"/>
                </a:cubicBezTo>
                <a:cubicBezTo>
                  <a:pt x="79" y="199"/>
                  <a:pt x="81" y="195"/>
                  <a:pt x="82" y="191"/>
                </a:cubicBezTo>
                <a:cubicBezTo>
                  <a:pt x="80" y="192"/>
                  <a:pt x="78" y="193"/>
                  <a:pt x="76" y="194"/>
                </a:cubicBezTo>
                <a:cubicBezTo>
                  <a:pt x="74" y="195"/>
                  <a:pt x="73" y="193"/>
                  <a:pt x="75" y="192"/>
                </a:cubicBezTo>
                <a:cubicBezTo>
                  <a:pt x="77" y="190"/>
                  <a:pt x="78" y="191"/>
                  <a:pt x="78" y="189"/>
                </a:cubicBezTo>
                <a:cubicBezTo>
                  <a:pt x="77" y="187"/>
                  <a:pt x="77" y="184"/>
                  <a:pt x="77" y="182"/>
                </a:cubicBezTo>
                <a:cubicBezTo>
                  <a:pt x="77" y="178"/>
                  <a:pt x="81" y="171"/>
                  <a:pt x="78" y="168"/>
                </a:cubicBezTo>
                <a:cubicBezTo>
                  <a:pt x="74" y="164"/>
                  <a:pt x="75" y="162"/>
                  <a:pt x="75" y="157"/>
                </a:cubicBezTo>
                <a:cubicBezTo>
                  <a:pt x="76" y="152"/>
                  <a:pt x="77" y="148"/>
                  <a:pt x="79" y="144"/>
                </a:cubicBezTo>
                <a:cubicBezTo>
                  <a:pt x="80" y="142"/>
                  <a:pt x="78" y="143"/>
                  <a:pt x="77" y="142"/>
                </a:cubicBezTo>
                <a:cubicBezTo>
                  <a:pt x="76" y="141"/>
                  <a:pt x="76" y="136"/>
                  <a:pt x="77" y="135"/>
                </a:cubicBezTo>
                <a:cubicBezTo>
                  <a:pt x="78" y="130"/>
                  <a:pt x="76" y="127"/>
                  <a:pt x="76" y="122"/>
                </a:cubicBezTo>
                <a:cubicBezTo>
                  <a:pt x="75" y="118"/>
                  <a:pt x="70" y="116"/>
                  <a:pt x="72" y="111"/>
                </a:cubicBezTo>
                <a:cubicBezTo>
                  <a:pt x="73" y="107"/>
                  <a:pt x="71" y="102"/>
                  <a:pt x="71" y="98"/>
                </a:cubicBezTo>
                <a:cubicBezTo>
                  <a:pt x="70" y="92"/>
                  <a:pt x="70" y="87"/>
                  <a:pt x="71" y="82"/>
                </a:cubicBezTo>
                <a:cubicBezTo>
                  <a:pt x="71" y="76"/>
                  <a:pt x="70" y="70"/>
                  <a:pt x="69" y="65"/>
                </a:cubicBezTo>
                <a:cubicBezTo>
                  <a:pt x="69" y="58"/>
                  <a:pt x="64" y="54"/>
                  <a:pt x="60" y="50"/>
                </a:cubicBezTo>
                <a:cubicBezTo>
                  <a:pt x="52" y="43"/>
                  <a:pt x="44" y="36"/>
                  <a:pt x="36" y="30"/>
                </a:cubicBezTo>
                <a:cubicBezTo>
                  <a:pt x="33" y="28"/>
                  <a:pt x="28" y="28"/>
                  <a:pt x="25" y="26"/>
                </a:cubicBezTo>
                <a:cubicBezTo>
                  <a:pt x="23" y="24"/>
                  <a:pt x="21" y="21"/>
                  <a:pt x="20" y="19"/>
                </a:cubicBezTo>
              </a:path>
            </a:pathLst>
          </a:custGeom>
          <a:solidFill>
            <a:srgbClr val="7BA693"/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7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p>
            <a:endParaRPr lang="id-ID" sz="1600"/>
          </a:p>
        </p:txBody>
      </p:sp>
      <p:sp>
        <p:nvSpPr>
          <p:cNvPr id="42" name="Freeform 5"/>
          <p:cNvSpPr>
            <a:spLocks noEditPoints="1"/>
          </p:cNvSpPr>
          <p:nvPr/>
        </p:nvSpPr>
        <p:spPr bwMode="auto">
          <a:xfrm>
            <a:off x="4513580" y="5608320"/>
            <a:ext cx="708660" cy="1174750"/>
          </a:xfrm>
          <a:custGeom>
            <a:avLst/>
            <a:gdLst>
              <a:gd name="T0" fmla="*/ 173 w 188"/>
              <a:gd name="T1" fmla="*/ 84 h 313"/>
              <a:gd name="T2" fmla="*/ 158 w 188"/>
              <a:gd name="T3" fmla="*/ 84 h 313"/>
              <a:gd name="T4" fmla="*/ 133 w 188"/>
              <a:gd name="T5" fmla="*/ 79 h 313"/>
              <a:gd name="T6" fmla="*/ 119 w 188"/>
              <a:gd name="T7" fmla="*/ 56 h 313"/>
              <a:gd name="T8" fmla="*/ 113 w 188"/>
              <a:gd name="T9" fmla="*/ 36 h 313"/>
              <a:gd name="T10" fmla="*/ 92 w 188"/>
              <a:gd name="T11" fmla="*/ 1 h 313"/>
              <a:gd name="T12" fmla="*/ 77 w 188"/>
              <a:gd name="T13" fmla="*/ 21 h 313"/>
              <a:gd name="T14" fmla="*/ 66 w 188"/>
              <a:gd name="T15" fmla="*/ 44 h 313"/>
              <a:gd name="T16" fmla="*/ 61 w 188"/>
              <a:gd name="T17" fmla="*/ 58 h 313"/>
              <a:gd name="T18" fmla="*/ 57 w 188"/>
              <a:gd name="T19" fmla="*/ 91 h 313"/>
              <a:gd name="T20" fmla="*/ 45 w 188"/>
              <a:gd name="T21" fmla="*/ 105 h 313"/>
              <a:gd name="T22" fmla="*/ 8 w 188"/>
              <a:gd name="T23" fmla="*/ 100 h 313"/>
              <a:gd name="T24" fmla="*/ 9 w 188"/>
              <a:gd name="T25" fmla="*/ 110 h 313"/>
              <a:gd name="T26" fmla="*/ 2 w 188"/>
              <a:gd name="T27" fmla="*/ 114 h 313"/>
              <a:gd name="T28" fmla="*/ 4 w 188"/>
              <a:gd name="T29" fmla="*/ 117 h 313"/>
              <a:gd name="T30" fmla="*/ 19 w 188"/>
              <a:gd name="T31" fmla="*/ 115 h 313"/>
              <a:gd name="T32" fmla="*/ 34 w 188"/>
              <a:gd name="T33" fmla="*/ 110 h 313"/>
              <a:gd name="T34" fmla="*/ 68 w 188"/>
              <a:gd name="T35" fmla="*/ 118 h 313"/>
              <a:gd name="T36" fmla="*/ 69 w 188"/>
              <a:gd name="T37" fmla="*/ 120 h 313"/>
              <a:gd name="T38" fmla="*/ 69 w 188"/>
              <a:gd name="T39" fmla="*/ 134 h 313"/>
              <a:gd name="T40" fmla="*/ 68 w 188"/>
              <a:gd name="T41" fmla="*/ 154 h 313"/>
              <a:gd name="T42" fmla="*/ 79 w 188"/>
              <a:gd name="T43" fmla="*/ 203 h 313"/>
              <a:gd name="T44" fmla="*/ 83 w 188"/>
              <a:gd name="T45" fmla="*/ 228 h 313"/>
              <a:gd name="T46" fmla="*/ 88 w 188"/>
              <a:gd name="T47" fmla="*/ 275 h 313"/>
              <a:gd name="T48" fmla="*/ 90 w 188"/>
              <a:gd name="T49" fmla="*/ 305 h 313"/>
              <a:gd name="T50" fmla="*/ 110 w 188"/>
              <a:gd name="T51" fmla="*/ 298 h 313"/>
              <a:gd name="T52" fmla="*/ 114 w 188"/>
              <a:gd name="T53" fmla="*/ 285 h 313"/>
              <a:gd name="T54" fmla="*/ 110 w 188"/>
              <a:gd name="T55" fmla="*/ 248 h 313"/>
              <a:gd name="T56" fmla="*/ 107 w 188"/>
              <a:gd name="T57" fmla="*/ 207 h 313"/>
              <a:gd name="T58" fmla="*/ 112 w 188"/>
              <a:gd name="T59" fmla="*/ 213 h 313"/>
              <a:gd name="T60" fmla="*/ 119 w 188"/>
              <a:gd name="T61" fmla="*/ 266 h 313"/>
              <a:gd name="T62" fmla="*/ 127 w 188"/>
              <a:gd name="T63" fmla="*/ 289 h 313"/>
              <a:gd name="T64" fmla="*/ 129 w 188"/>
              <a:gd name="T65" fmla="*/ 302 h 313"/>
              <a:gd name="T66" fmla="*/ 143 w 188"/>
              <a:gd name="T67" fmla="*/ 310 h 313"/>
              <a:gd name="T68" fmla="*/ 158 w 188"/>
              <a:gd name="T69" fmla="*/ 308 h 313"/>
              <a:gd name="T70" fmla="*/ 148 w 188"/>
              <a:gd name="T71" fmla="*/ 289 h 313"/>
              <a:gd name="T72" fmla="*/ 147 w 188"/>
              <a:gd name="T73" fmla="*/ 287 h 313"/>
              <a:gd name="T74" fmla="*/ 141 w 188"/>
              <a:gd name="T75" fmla="*/ 240 h 313"/>
              <a:gd name="T76" fmla="*/ 140 w 188"/>
              <a:gd name="T77" fmla="*/ 216 h 313"/>
              <a:gd name="T78" fmla="*/ 137 w 188"/>
              <a:gd name="T79" fmla="*/ 206 h 313"/>
              <a:gd name="T80" fmla="*/ 135 w 188"/>
              <a:gd name="T81" fmla="*/ 184 h 313"/>
              <a:gd name="T82" fmla="*/ 134 w 188"/>
              <a:gd name="T83" fmla="*/ 166 h 313"/>
              <a:gd name="T84" fmla="*/ 131 w 188"/>
              <a:gd name="T85" fmla="*/ 143 h 313"/>
              <a:gd name="T86" fmla="*/ 135 w 188"/>
              <a:gd name="T87" fmla="*/ 120 h 313"/>
              <a:gd name="T88" fmla="*/ 156 w 188"/>
              <a:gd name="T89" fmla="*/ 96 h 313"/>
              <a:gd name="T90" fmla="*/ 175 w 188"/>
              <a:gd name="T91" fmla="*/ 90 h 313"/>
              <a:gd name="T92" fmla="*/ 83 w 188"/>
              <a:gd name="T93" fmla="*/ 51 h 313"/>
              <a:gd name="T94" fmla="*/ 83 w 188"/>
              <a:gd name="T95" fmla="*/ 47 h 313"/>
              <a:gd name="T96" fmla="*/ 81 w 188"/>
              <a:gd name="T97" fmla="*/ 42 h 313"/>
              <a:gd name="T98" fmla="*/ 81 w 188"/>
              <a:gd name="T99" fmla="*/ 40 h 313"/>
              <a:gd name="T100" fmla="*/ 84 w 188"/>
              <a:gd name="T101" fmla="*/ 36 h 3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88" h="313">
                <a:moveTo>
                  <a:pt x="187" y="85"/>
                </a:moveTo>
                <a:cubicBezTo>
                  <a:pt x="187" y="84"/>
                  <a:pt x="175" y="85"/>
                  <a:pt x="173" y="84"/>
                </a:cubicBezTo>
                <a:cubicBezTo>
                  <a:pt x="174" y="84"/>
                  <a:pt x="180" y="78"/>
                  <a:pt x="173" y="80"/>
                </a:cubicBezTo>
                <a:cubicBezTo>
                  <a:pt x="169" y="81"/>
                  <a:pt x="162" y="81"/>
                  <a:pt x="158" y="84"/>
                </a:cubicBezTo>
                <a:cubicBezTo>
                  <a:pt x="156" y="85"/>
                  <a:pt x="138" y="102"/>
                  <a:pt x="137" y="101"/>
                </a:cubicBezTo>
                <a:cubicBezTo>
                  <a:pt x="135" y="94"/>
                  <a:pt x="134" y="86"/>
                  <a:pt x="133" y="79"/>
                </a:cubicBezTo>
                <a:cubicBezTo>
                  <a:pt x="133" y="74"/>
                  <a:pt x="132" y="70"/>
                  <a:pt x="131" y="65"/>
                </a:cubicBezTo>
                <a:cubicBezTo>
                  <a:pt x="130" y="60"/>
                  <a:pt x="124" y="58"/>
                  <a:pt x="119" y="56"/>
                </a:cubicBezTo>
                <a:cubicBezTo>
                  <a:pt x="114" y="55"/>
                  <a:pt x="114" y="55"/>
                  <a:pt x="114" y="49"/>
                </a:cubicBezTo>
                <a:cubicBezTo>
                  <a:pt x="114" y="45"/>
                  <a:pt x="114" y="40"/>
                  <a:pt x="113" y="36"/>
                </a:cubicBezTo>
                <a:cubicBezTo>
                  <a:pt x="112" y="30"/>
                  <a:pt x="113" y="21"/>
                  <a:pt x="112" y="15"/>
                </a:cubicBezTo>
                <a:cubicBezTo>
                  <a:pt x="112" y="6"/>
                  <a:pt x="100" y="0"/>
                  <a:pt x="92" y="1"/>
                </a:cubicBezTo>
                <a:cubicBezTo>
                  <a:pt x="87" y="2"/>
                  <a:pt x="82" y="6"/>
                  <a:pt x="80" y="12"/>
                </a:cubicBezTo>
                <a:cubicBezTo>
                  <a:pt x="79" y="14"/>
                  <a:pt x="79" y="21"/>
                  <a:pt x="77" y="21"/>
                </a:cubicBezTo>
                <a:cubicBezTo>
                  <a:pt x="76" y="21"/>
                  <a:pt x="72" y="26"/>
                  <a:pt x="72" y="26"/>
                </a:cubicBezTo>
                <a:cubicBezTo>
                  <a:pt x="69" y="32"/>
                  <a:pt x="67" y="38"/>
                  <a:pt x="66" y="44"/>
                </a:cubicBezTo>
                <a:cubicBezTo>
                  <a:pt x="65" y="46"/>
                  <a:pt x="65" y="49"/>
                  <a:pt x="64" y="51"/>
                </a:cubicBezTo>
                <a:cubicBezTo>
                  <a:pt x="63" y="54"/>
                  <a:pt x="61" y="56"/>
                  <a:pt x="61" y="58"/>
                </a:cubicBezTo>
                <a:cubicBezTo>
                  <a:pt x="61" y="62"/>
                  <a:pt x="56" y="66"/>
                  <a:pt x="55" y="71"/>
                </a:cubicBezTo>
                <a:cubicBezTo>
                  <a:pt x="54" y="77"/>
                  <a:pt x="58" y="85"/>
                  <a:pt x="57" y="91"/>
                </a:cubicBezTo>
                <a:cubicBezTo>
                  <a:pt x="57" y="96"/>
                  <a:pt x="56" y="101"/>
                  <a:pt x="55" y="106"/>
                </a:cubicBezTo>
                <a:cubicBezTo>
                  <a:pt x="55" y="109"/>
                  <a:pt x="47" y="106"/>
                  <a:pt x="45" y="105"/>
                </a:cubicBezTo>
                <a:cubicBezTo>
                  <a:pt x="37" y="103"/>
                  <a:pt x="28" y="97"/>
                  <a:pt x="20" y="98"/>
                </a:cubicBezTo>
                <a:cubicBezTo>
                  <a:pt x="16" y="99"/>
                  <a:pt x="11" y="99"/>
                  <a:pt x="8" y="100"/>
                </a:cubicBezTo>
                <a:cubicBezTo>
                  <a:pt x="3" y="102"/>
                  <a:pt x="15" y="102"/>
                  <a:pt x="16" y="102"/>
                </a:cubicBezTo>
                <a:cubicBezTo>
                  <a:pt x="17" y="102"/>
                  <a:pt x="10" y="109"/>
                  <a:pt x="9" y="110"/>
                </a:cubicBezTo>
                <a:cubicBezTo>
                  <a:pt x="8" y="111"/>
                  <a:pt x="0" y="112"/>
                  <a:pt x="0" y="112"/>
                </a:cubicBezTo>
                <a:cubicBezTo>
                  <a:pt x="0" y="113"/>
                  <a:pt x="2" y="113"/>
                  <a:pt x="2" y="114"/>
                </a:cubicBezTo>
                <a:cubicBezTo>
                  <a:pt x="2" y="113"/>
                  <a:pt x="1" y="115"/>
                  <a:pt x="1" y="115"/>
                </a:cubicBezTo>
                <a:cubicBezTo>
                  <a:pt x="1" y="116"/>
                  <a:pt x="3" y="116"/>
                  <a:pt x="4" y="117"/>
                </a:cubicBezTo>
                <a:cubicBezTo>
                  <a:pt x="6" y="117"/>
                  <a:pt x="13" y="117"/>
                  <a:pt x="14" y="116"/>
                </a:cubicBezTo>
                <a:cubicBezTo>
                  <a:pt x="16" y="115"/>
                  <a:pt x="17" y="115"/>
                  <a:pt x="19" y="115"/>
                </a:cubicBezTo>
                <a:cubicBezTo>
                  <a:pt x="21" y="114"/>
                  <a:pt x="21" y="112"/>
                  <a:pt x="23" y="111"/>
                </a:cubicBezTo>
                <a:cubicBezTo>
                  <a:pt x="27" y="107"/>
                  <a:pt x="30" y="108"/>
                  <a:pt x="34" y="110"/>
                </a:cubicBezTo>
                <a:cubicBezTo>
                  <a:pt x="43" y="115"/>
                  <a:pt x="50" y="120"/>
                  <a:pt x="59" y="123"/>
                </a:cubicBezTo>
                <a:cubicBezTo>
                  <a:pt x="64" y="125"/>
                  <a:pt x="67" y="122"/>
                  <a:pt x="68" y="118"/>
                </a:cubicBezTo>
                <a:cubicBezTo>
                  <a:pt x="70" y="115"/>
                  <a:pt x="73" y="106"/>
                  <a:pt x="72" y="102"/>
                </a:cubicBezTo>
                <a:cubicBezTo>
                  <a:pt x="75" y="110"/>
                  <a:pt x="70" y="113"/>
                  <a:pt x="69" y="120"/>
                </a:cubicBezTo>
                <a:cubicBezTo>
                  <a:pt x="68" y="122"/>
                  <a:pt x="67" y="126"/>
                  <a:pt x="67" y="128"/>
                </a:cubicBezTo>
                <a:cubicBezTo>
                  <a:pt x="67" y="130"/>
                  <a:pt x="69" y="132"/>
                  <a:pt x="69" y="134"/>
                </a:cubicBezTo>
                <a:cubicBezTo>
                  <a:pt x="69" y="136"/>
                  <a:pt x="66" y="135"/>
                  <a:pt x="67" y="138"/>
                </a:cubicBezTo>
                <a:cubicBezTo>
                  <a:pt x="68" y="144"/>
                  <a:pt x="70" y="148"/>
                  <a:pt x="68" y="154"/>
                </a:cubicBezTo>
                <a:cubicBezTo>
                  <a:pt x="66" y="163"/>
                  <a:pt x="70" y="173"/>
                  <a:pt x="74" y="181"/>
                </a:cubicBezTo>
                <a:cubicBezTo>
                  <a:pt x="77" y="188"/>
                  <a:pt x="77" y="196"/>
                  <a:pt x="79" y="203"/>
                </a:cubicBezTo>
                <a:cubicBezTo>
                  <a:pt x="80" y="207"/>
                  <a:pt x="82" y="210"/>
                  <a:pt x="82" y="214"/>
                </a:cubicBezTo>
                <a:cubicBezTo>
                  <a:pt x="84" y="219"/>
                  <a:pt x="80" y="224"/>
                  <a:pt x="83" y="228"/>
                </a:cubicBezTo>
                <a:cubicBezTo>
                  <a:pt x="87" y="234"/>
                  <a:pt x="86" y="244"/>
                  <a:pt x="88" y="251"/>
                </a:cubicBezTo>
                <a:cubicBezTo>
                  <a:pt x="90" y="259"/>
                  <a:pt x="86" y="267"/>
                  <a:pt x="88" y="275"/>
                </a:cubicBezTo>
                <a:cubicBezTo>
                  <a:pt x="88" y="279"/>
                  <a:pt x="94" y="286"/>
                  <a:pt x="93" y="289"/>
                </a:cubicBezTo>
                <a:cubicBezTo>
                  <a:pt x="92" y="295"/>
                  <a:pt x="91" y="300"/>
                  <a:pt x="90" y="305"/>
                </a:cubicBezTo>
                <a:cubicBezTo>
                  <a:pt x="89" y="313"/>
                  <a:pt x="111" y="306"/>
                  <a:pt x="111" y="308"/>
                </a:cubicBezTo>
                <a:cubicBezTo>
                  <a:pt x="111" y="306"/>
                  <a:pt x="112" y="300"/>
                  <a:pt x="110" y="298"/>
                </a:cubicBezTo>
                <a:cubicBezTo>
                  <a:pt x="110" y="297"/>
                  <a:pt x="110" y="291"/>
                  <a:pt x="110" y="290"/>
                </a:cubicBezTo>
                <a:cubicBezTo>
                  <a:pt x="110" y="289"/>
                  <a:pt x="113" y="287"/>
                  <a:pt x="114" y="285"/>
                </a:cubicBezTo>
                <a:cubicBezTo>
                  <a:pt x="115" y="283"/>
                  <a:pt x="112" y="271"/>
                  <a:pt x="112" y="268"/>
                </a:cubicBezTo>
                <a:cubicBezTo>
                  <a:pt x="111" y="261"/>
                  <a:pt x="110" y="255"/>
                  <a:pt x="110" y="248"/>
                </a:cubicBezTo>
                <a:cubicBezTo>
                  <a:pt x="109" y="239"/>
                  <a:pt x="110" y="229"/>
                  <a:pt x="108" y="221"/>
                </a:cubicBezTo>
                <a:cubicBezTo>
                  <a:pt x="107" y="216"/>
                  <a:pt x="107" y="212"/>
                  <a:pt x="107" y="207"/>
                </a:cubicBezTo>
                <a:cubicBezTo>
                  <a:pt x="107" y="203"/>
                  <a:pt x="108" y="197"/>
                  <a:pt x="107" y="193"/>
                </a:cubicBezTo>
                <a:cubicBezTo>
                  <a:pt x="109" y="200"/>
                  <a:pt x="111" y="206"/>
                  <a:pt x="112" y="213"/>
                </a:cubicBezTo>
                <a:cubicBezTo>
                  <a:pt x="114" y="223"/>
                  <a:pt x="114" y="233"/>
                  <a:pt x="116" y="242"/>
                </a:cubicBezTo>
                <a:cubicBezTo>
                  <a:pt x="118" y="250"/>
                  <a:pt x="119" y="258"/>
                  <a:pt x="119" y="266"/>
                </a:cubicBezTo>
                <a:cubicBezTo>
                  <a:pt x="119" y="272"/>
                  <a:pt x="119" y="277"/>
                  <a:pt x="119" y="283"/>
                </a:cubicBezTo>
                <a:cubicBezTo>
                  <a:pt x="119" y="289"/>
                  <a:pt x="120" y="289"/>
                  <a:pt x="127" y="289"/>
                </a:cubicBezTo>
                <a:cubicBezTo>
                  <a:pt x="126" y="289"/>
                  <a:pt x="125" y="295"/>
                  <a:pt x="125" y="295"/>
                </a:cubicBezTo>
                <a:cubicBezTo>
                  <a:pt x="124" y="299"/>
                  <a:pt x="126" y="301"/>
                  <a:pt x="129" y="302"/>
                </a:cubicBezTo>
                <a:cubicBezTo>
                  <a:pt x="130" y="303"/>
                  <a:pt x="137" y="303"/>
                  <a:pt x="138" y="304"/>
                </a:cubicBezTo>
                <a:cubicBezTo>
                  <a:pt x="139" y="305"/>
                  <a:pt x="138" y="311"/>
                  <a:pt x="143" y="310"/>
                </a:cubicBezTo>
                <a:cubicBezTo>
                  <a:pt x="143" y="309"/>
                  <a:pt x="152" y="309"/>
                  <a:pt x="152" y="309"/>
                </a:cubicBezTo>
                <a:cubicBezTo>
                  <a:pt x="152" y="309"/>
                  <a:pt x="157" y="308"/>
                  <a:pt x="158" y="308"/>
                </a:cubicBezTo>
                <a:cubicBezTo>
                  <a:pt x="161" y="307"/>
                  <a:pt x="160" y="307"/>
                  <a:pt x="160" y="304"/>
                </a:cubicBezTo>
                <a:cubicBezTo>
                  <a:pt x="161" y="297"/>
                  <a:pt x="151" y="294"/>
                  <a:pt x="148" y="289"/>
                </a:cubicBezTo>
                <a:cubicBezTo>
                  <a:pt x="148" y="289"/>
                  <a:pt x="149" y="290"/>
                  <a:pt x="150" y="289"/>
                </a:cubicBezTo>
                <a:cubicBezTo>
                  <a:pt x="150" y="288"/>
                  <a:pt x="148" y="287"/>
                  <a:pt x="147" y="287"/>
                </a:cubicBezTo>
                <a:cubicBezTo>
                  <a:pt x="146" y="286"/>
                  <a:pt x="146" y="269"/>
                  <a:pt x="146" y="265"/>
                </a:cubicBezTo>
                <a:cubicBezTo>
                  <a:pt x="144" y="257"/>
                  <a:pt x="142" y="248"/>
                  <a:pt x="141" y="240"/>
                </a:cubicBezTo>
                <a:cubicBezTo>
                  <a:pt x="141" y="236"/>
                  <a:pt x="140" y="232"/>
                  <a:pt x="140" y="229"/>
                </a:cubicBezTo>
                <a:cubicBezTo>
                  <a:pt x="140" y="226"/>
                  <a:pt x="141" y="219"/>
                  <a:pt x="140" y="216"/>
                </a:cubicBezTo>
                <a:cubicBezTo>
                  <a:pt x="139" y="215"/>
                  <a:pt x="138" y="214"/>
                  <a:pt x="137" y="212"/>
                </a:cubicBezTo>
                <a:cubicBezTo>
                  <a:pt x="136" y="211"/>
                  <a:pt x="138" y="208"/>
                  <a:pt x="137" y="206"/>
                </a:cubicBezTo>
                <a:cubicBezTo>
                  <a:pt x="135" y="203"/>
                  <a:pt x="139" y="197"/>
                  <a:pt x="136" y="194"/>
                </a:cubicBezTo>
                <a:cubicBezTo>
                  <a:pt x="134" y="192"/>
                  <a:pt x="137" y="186"/>
                  <a:pt x="135" y="184"/>
                </a:cubicBezTo>
                <a:cubicBezTo>
                  <a:pt x="134" y="181"/>
                  <a:pt x="135" y="177"/>
                  <a:pt x="134" y="174"/>
                </a:cubicBezTo>
                <a:cubicBezTo>
                  <a:pt x="134" y="171"/>
                  <a:pt x="133" y="167"/>
                  <a:pt x="134" y="166"/>
                </a:cubicBezTo>
                <a:cubicBezTo>
                  <a:pt x="134" y="166"/>
                  <a:pt x="134" y="159"/>
                  <a:pt x="134" y="158"/>
                </a:cubicBezTo>
                <a:cubicBezTo>
                  <a:pt x="132" y="153"/>
                  <a:pt x="130" y="148"/>
                  <a:pt x="131" y="143"/>
                </a:cubicBezTo>
                <a:cubicBezTo>
                  <a:pt x="131" y="143"/>
                  <a:pt x="126" y="119"/>
                  <a:pt x="128" y="119"/>
                </a:cubicBezTo>
                <a:cubicBezTo>
                  <a:pt x="131" y="120"/>
                  <a:pt x="131" y="123"/>
                  <a:pt x="135" y="120"/>
                </a:cubicBezTo>
                <a:cubicBezTo>
                  <a:pt x="137" y="118"/>
                  <a:pt x="140" y="116"/>
                  <a:pt x="142" y="114"/>
                </a:cubicBezTo>
                <a:cubicBezTo>
                  <a:pt x="148" y="109"/>
                  <a:pt x="151" y="102"/>
                  <a:pt x="156" y="96"/>
                </a:cubicBezTo>
                <a:cubicBezTo>
                  <a:pt x="159" y="93"/>
                  <a:pt x="161" y="91"/>
                  <a:pt x="166" y="90"/>
                </a:cubicBezTo>
                <a:cubicBezTo>
                  <a:pt x="168" y="89"/>
                  <a:pt x="173" y="90"/>
                  <a:pt x="175" y="90"/>
                </a:cubicBezTo>
                <a:cubicBezTo>
                  <a:pt x="176" y="89"/>
                  <a:pt x="188" y="87"/>
                  <a:pt x="187" y="85"/>
                </a:cubicBezTo>
                <a:close/>
                <a:moveTo>
                  <a:pt x="83" y="51"/>
                </a:moveTo>
                <a:cubicBezTo>
                  <a:pt x="84" y="50"/>
                  <a:pt x="84" y="47"/>
                  <a:pt x="83" y="45"/>
                </a:cubicBezTo>
                <a:cubicBezTo>
                  <a:pt x="83" y="46"/>
                  <a:pt x="83" y="46"/>
                  <a:pt x="83" y="47"/>
                </a:cubicBezTo>
                <a:cubicBezTo>
                  <a:pt x="83" y="47"/>
                  <a:pt x="83" y="46"/>
                  <a:pt x="82" y="45"/>
                </a:cubicBezTo>
                <a:cubicBezTo>
                  <a:pt x="82" y="45"/>
                  <a:pt x="81" y="42"/>
                  <a:pt x="81" y="42"/>
                </a:cubicBezTo>
                <a:cubicBezTo>
                  <a:pt x="82" y="43"/>
                  <a:pt x="82" y="43"/>
                  <a:pt x="82" y="44"/>
                </a:cubicBezTo>
                <a:cubicBezTo>
                  <a:pt x="82" y="42"/>
                  <a:pt x="81" y="41"/>
                  <a:pt x="81" y="40"/>
                </a:cubicBezTo>
                <a:cubicBezTo>
                  <a:pt x="81" y="37"/>
                  <a:pt x="73" y="28"/>
                  <a:pt x="78" y="25"/>
                </a:cubicBezTo>
                <a:cubicBezTo>
                  <a:pt x="79" y="24"/>
                  <a:pt x="81" y="36"/>
                  <a:pt x="84" y="36"/>
                </a:cubicBezTo>
                <a:cubicBezTo>
                  <a:pt x="88" y="37"/>
                  <a:pt x="87" y="49"/>
                  <a:pt x="83" y="51"/>
                </a:cubicBezTo>
                <a:close/>
              </a:path>
            </a:pathLst>
          </a:custGeom>
          <a:solidFill>
            <a:srgbClr val="565751"/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7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p>
            <a:endParaRPr lang="id-ID" sz="1600"/>
          </a:p>
        </p:txBody>
      </p:sp>
      <p:sp>
        <p:nvSpPr>
          <p:cNvPr id="41" name="Freeform 9"/>
          <p:cNvSpPr>
            <a:spLocks noEditPoints="1"/>
          </p:cNvSpPr>
          <p:nvPr/>
        </p:nvSpPr>
        <p:spPr bwMode="auto">
          <a:xfrm>
            <a:off x="10857865" y="1089660"/>
            <a:ext cx="881380" cy="1430655"/>
          </a:xfrm>
          <a:custGeom>
            <a:avLst/>
            <a:gdLst>
              <a:gd name="T0" fmla="*/ 222 w 369"/>
              <a:gd name="T1" fmla="*/ 571 h 600"/>
              <a:gd name="T2" fmla="*/ 236 w 369"/>
              <a:gd name="T3" fmla="*/ 582 h 600"/>
              <a:gd name="T4" fmla="*/ 249 w 369"/>
              <a:gd name="T5" fmla="*/ 595 h 600"/>
              <a:gd name="T6" fmla="*/ 207 w 369"/>
              <a:gd name="T7" fmla="*/ 574 h 600"/>
              <a:gd name="T8" fmla="*/ 199 w 369"/>
              <a:gd name="T9" fmla="*/ 569 h 600"/>
              <a:gd name="T10" fmla="*/ 203 w 369"/>
              <a:gd name="T11" fmla="*/ 519 h 600"/>
              <a:gd name="T12" fmla="*/ 175 w 369"/>
              <a:gd name="T13" fmla="*/ 544 h 600"/>
              <a:gd name="T14" fmla="*/ 170 w 369"/>
              <a:gd name="T15" fmla="*/ 570 h 600"/>
              <a:gd name="T16" fmla="*/ 166 w 369"/>
              <a:gd name="T17" fmla="*/ 586 h 600"/>
              <a:gd name="T18" fmla="*/ 130 w 369"/>
              <a:gd name="T19" fmla="*/ 597 h 600"/>
              <a:gd name="T20" fmla="*/ 142 w 369"/>
              <a:gd name="T21" fmla="*/ 585 h 600"/>
              <a:gd name="T22" fmla="*/ 141 w 369"/>
              <a:gd name="T23" fmla="*/ 569 h 600"/>
              <a:gd name="T24" fmla="*/ 113 w 369"/>
              <a:gd name="T25" fmla="*/ 512 h 600"/>
              <a:gd name="T26" fmla="*/ 113 w 369"/>
              <a:gd name="T27" fmla="*/ 507 h 600"/>
              <a:gd name="T28" fmla="*/ 112 w 369"/>
              <a:gd name="T29" fmla="*/ 249 h 600"/>
              <a:gd name="T30" fmla="*/ 60 w 369"/>
              <a:gd name="T31" fmla="*/ 166 h 600"/>
              <a:gd name="T32" fmla="*/ 0 w 369"/>
              <a:gd name="T33" fmla="*/ 148 h 600"/>
              <a:gd name="T34" fmla="*/ 24 w 369"/>
              <a:gd name="T35" fmla="*/ 95 h 600"/>
              <a:gd name="T36" fmla="*/ 15 w 369"/>
              <a:gd name="T37" fmla="*/ 25 h 600"/>
              <a:gd name="T38" fmla="*/ 28 w 369"/>
              <a:gd name="T39" fmla="*/ 54 h 600"/>
              <a:gd name="T40" fmla="*/ 41 w 369"/>
              <a:gd name="T41" fmla="*/ 59 h 600"/>
              <a:gd name="T42" fmla="*/ 103 w 369"/>
              <a:gd name="T43" fmla="*/ 105 h 600"/>
              <a:gd name="T44" fmla="*/ 126 w 369"/>
              <a:gd name="T45" fmla="*/ 126 h 600"/>
              <a:gd name="T46" fmla="*/ 164 w 369"/>
              <a:gd name="T47" fmla="*/ 145 h 600"/>
              <a:gd name="T48" fmla="*/ 156 w 369"/>
              <a:gd name="T49" fmla="*/ 118 h 600"/>
              <a:gd name="T50" fmla="*/ 153 w 369"/>
              <a:gd name="T51" fmla="*/ 83 h 600"/>
              <a:gd name="T52" fmla="*/ 129 w 369"/>
              <a:gd name="T53" fmla="*/ 57 h 600"/>
              <a:gd name="T54" fmla="*/ 207 w 369"/>
              <a:gd name="T55" fmla="*/ 64 h 600"/>
              <a:gd name="T56" fmla="*/ 215 w 369"/>
              <a:gd name="T57" fmla="*/ 81 h 600"/>
              <a:gd name="T58" fmla="*/ 213 w 369"/>
              <a:gd name="T59" fmla="*/ 81 h 600"/>
              <a:gd name="T60" fmla="*/ 199 w 369"/>
              <a:gd name="T61" fmla="*/ 92 h 600"/>
              <a:gd name="T62" fmla="*/ 191 w 369"/>
              <a:gd name="T63" fmla="*/ 128 h 600"/>
              <a:gd name="T64" fmla="*/ 210 w 369"/>
              <a:gd name="T65" fmla="*/ 138 h 600"/>
              <a:gd name="T66" fmla="*/ 244 w 369"/>
              <a:gd name="T67" fmla="*/ 119 h 600"/>
              <a:gd name="T68" fmla="*/ 255 w 369"/>
              <a:gd name="T69" fmla="*/ 102 h 600"/>
              <a:gd name="T70" fmla="*/ 314 w 369"/>
              <a:gd name="T71" fmla="*/ 53 h 600"/>
              <a:gd name="T72" fmla="*/ 339 w 369"/>
              <a:gd name="T73" fmla="*/ 5 h 600"/>
              <a:gd name="T74" fmla="*/ 359 w 369"/>
              <a:gd name="T75" fmla="*/ 27 h 600"/>
              <a:gd name="T76" fmla="*/ 346 w 369"/>
              <a:gd name="T77" fmla="*/ 54 h 600"/>
              <a:gd name="T78" fmla="*/ 362 w 369"/>
              <a:gd name="T79" fmla="*/ 105 h 600"/>
              <a:gd name="T80" fmla="*/ 303 w 369"/>
              <a:gd name="T81" fmla="*/ 161 h 600"/>
              <a:gd name="T82" fmla="*/ 254 w 369"/>
              <a:gd name="T83" fmla="*/ 192 h 600"/>
              <a:gd name="T84" fmla="*/ 251 w 369"/>
              <a:gd name="T85" fmla="*/ 290 h 600"/>
              <a:gd name="T86" fmla="*/ 261 w 369"/>
              <a:gd name="T87" fmla="*/ 446 h 600"/>
              <a:gd name="T88" fmla="*/ 240 w 369"/>
              <a:gd name="T89" fmla="*/ 511 h 600"/>
              <a:gd name="T90" fmla="*/ 233 w 369"/>
              <a:gd name="T91" fmla="*/ 570 h 600"/>
              <a:gd name="T92" fmla="*/ 227 w 369"/>
              <a:gd name="T93" fmla="*/ 596 h 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369" h="600">
                <a:moveTo>
                  <a:pt x="233" y="570"/>
                </a:moveTo>
                <a:cubicBezTo>
                  <a:pt x="230" y="570"/>
                  <a:pt x="226" y="570"/>
                  <a:pt x="222" y="570"/>
                </a:cubicBezTo>
                <a:cubicBezTo>
                  <a:pt x="222" y="570"/>
                  <a:pt x="222" y="570"/>
                  <a:pt x="222" y="571"/>
                </a:cubicBezTo>
                <a:cubicBezTo>
                  <a:pt x="225" y="573"/>
                  <a:pt x="228" y="576"/>
                  <a:pt x="231" y="578"/>
                </a:cubicBezTo>
                <a:cubicBezTo>
                  <a:pt x="232" y="579"/>
                  <a:pt x="233" y="579"/>
                  <a:pt x="234" y="579"/>
                </a:cubicBezTo>
                <a:cubicBezTo>
                  <a:pt x="235" y="580"/>
                  <a:pt x="236" y="581"/>
                  <a:pt x="236" y="582"/>
                </a:cubicBezTo>
                <a:cubicBezTo>
                  <a:pt x="240" y="585"/>
                  <a:pt x="243" y="588"/>
                  <a:pt x="247" y="590"/>
                </a:cubicBezTo>
                <a:cubicBezTo>
                  <a:pt x="248" y="591"/>
                  <a:pt x="248" y="592"/>
                  <a:pt x="249" y="593"/>
                </a:cubicBezTo>
                <a:cubicBezTo>
                  <a:pt x="249" y="594"/>
                  <a:pt x="249" y="594"/>
                  <a:pt x="249" y="595"/>
                </a:cubicBezTo>
                <a:cubicBezTo>
                  <a:pt x="245" y="596"/>
                  <a:pt x="232" y="597"/>
                  <a:pt x="229" y="596"/>
                </a:cubicBezTo>
                <a:cubicBezTo>
                  <a:pt x="223" y="594"/>
                  <a:pt x="210" y="583"/>
                  <a:pt x="206" y="578"/>
                </a:cubicBezTo>
                <a:cubicBezTo>
                  <a:pt x="206" y="577"/>
                  <a:pt x="207" y="575"/>
                  <a:pt x="207" y="574"/>
                </a:cubicBezTo>
                <a:cubicBezTo>
                  <a:pt x="206" y="573"/>
                  <a:pt x="206" y="571"/>
                  <a:pt x="205" y="570"/>
                </a:cubicBezTo>
                <a:cubicBezTo>
                  <a:pt x="203" y="570"/>
                  <a:pt x="201" y="569"/>
                  <a:pt x="199" y="569"/>
                </a:cubicBezTo>
                <a:cubicBezTo>
                  <a:pt x="199" y="569"/>
                  <a:pt x="199" y="569"/>
                  <a:pt x="199" y="569"/>
                </a:cubicBezTo>
                <a:cubicBezTo>
                  <a:pt x="200" y="565"/>
                  <a:pt x="201" y="560"/>
                  <a:pt x="203" y="556"/>
                </a:cubicBezTo>
                <a:cubicBezTo>
                  <a:pt x="203" y="552"/>
                  <a:pt x="203" y="547"/>
                  <a:pt x="203" y="543"/>
                </a:cubicBezTo>
                <a:cubicBezTo>
                  <a:pt x="203" y="535"/>
                  <a:pt x="203" y="527"/>
                  <a:pt x="203" y="519"/>
                </a:cubicBezTo>
                <a:cubicBezTo>
                  <a:pt x="203" y="518"/>
                  <a:pt x="202" y="517"/>
                  <a:pt x="202" y="515"/>
                </a:cubicBezTo>
                <a:cubicBezTo>
                  <a:pt x="195" y="516"/>
                  <a:pt x="188" y="516"/>
                  <a:pt x="180" y="517"/>
                </a:cubicBezTo>
                <a:cubicBezTo>
                  <a:pt x="181" y="526"/>
                  <a:pt x="177" y="536"/>
                  <a:pt x="175" y="544"/>
                </a:cubicBezTo>
                <a:cubicBezTo>
                  <a:pt x="175" y="552"/>
                  <a:pt x="176" y="561"/>
                  <a:pt x="177" y="570"/>
                </a:cubicBezTo>
                <a:cubicBezTo>
                  <a:pt x="174" y="570"/>
                  <a:pt x="172" y="570"/>
                  <a:pt x="170" y="569"/>
                </a:cubicBezTo>
                <a:cubicBezTo>
                  <a:pt x="170" y="570"/>
                  <a:pt x="170" y="570"/>
                  <a:pt x="170" y="570"/>
                </a:cubicBezTo>
                <a:cubicBezTo>
                  <a:pt x="170" y="573"/>
                  <a:pt x="171" y="576"/>
                  <a:pt x="171" y="579"/>
                </a:cubicBezTo>
                <a:cubicBezTo>
                  <a:pt x="170" y="580"/>
                  <a:pt x="169" y="581"/>
                  <a:pt x="168" y="582"/>
                </a:cubicBezTo>
                <a:cubicBezTo>
                  <a:pt x="167" y="584"/>
                  <a:pt x="167" y="585"/>
                  <a:pt x="166" y="586"/>
                </a:cubicBezTo>
                <a:cubicBezTo>
                  <a:pt x="164" y="588"/>
                  <a:pt x="162" y="589"/>
                  <a:pt x="160" y="591"/>
                </a:cubicBezTo>
                <a:cubicBezTo>
                  <a:pt x="157" y="593"/>
                  <a:pt x="155" y="597"/>
                  <a:pt x="150" y="598"/>
                </a:cubicBezTo>
                <a:cubicBezTo>
                  <a:pt x="144" y="600"/>
                  <a:pt x="136" y="598"/>
                  <a:pt x="130" y="597"/>
                </a:cubicBezTo>
                <a:cubicBezTo>
                  <a:pt x="130" y="597"/>
                  <a:pt x="130" y="597"/>
                  <a:pt x="130" y="596"/>
                </a:cubicBezTo>
                <a:cubicBezTo>
                  <a:pt x="131" y="595"/>
                  <a:pt x="131" y="593"/>
                  <a:pt x="131" y="592"/>
                </a:cubicBezTo>
                <a:cubicBezTo>
                  <a:pt x="133" y="588"/>
                  <a:pt x="139" y="587"/>
                  <a:pt x="142" y="585"/>
                </a:cubicBezTo>
                <a:cubicBezTo>
                  <a:pt x="145" y="582"/>
                  <a:pt x="149" y="579"/>
                  <a:pt x="152" y="576"/>
                </a:cubicBezTo>
                <a:cubicBezTo>
                  <a:pt x="153" y="574"/>
                  <a:pt x="153" y="571"/>
                  <a:pt x="153" y="569"/>
                </a:cubicBezTo>
                <a:cubicBezTo>
                  <a:pt x="149" y="569"/>
                  <a:pt x="145" y="569"/>
                  <a:pt x="141" y="569"/>
                </a:cubicBezTo>
                <a:cubicBezTo>
                  <a:pt x="141" y="564"/>
                  <a:pt x="140" y="557"/>
                  <a:pt x="140" y="553"/>
                </a:cubicBezTo>
                <a:cubicBezTo>
                  <a:pt x="142" y="541"/>
                  <a:pt x="143" y="515"/>
                  <a:pt x="136" y="509"/>
                </a:cubicBezTo>
                <a:cubicBezTo>
                  <a:pt x="128" y="510"/>
                  <a:pt x="121" y="511"/>
                  <a:pt x="113" y="512"/>
                </a:cubicBezTo>
                <a:cubicBezTo>
                  <a:pt x="113" y="512"/>
                  <a:pt x="113" y="511"/>
                  <a:pt x="113" y="511"/>
                </a:cubicBezTo>
                <a:cubicBezTo>
                  <a:pt x="113" y="509"/>
                  <a:pt x="114" y="508"/>
                  <a:pt x="114" y="507"/>
                </a:cubicBezTo>
                <a:cubicBezTo>
                  <a:pt x="113" y="507"/>
                  <a:pt x="113" y="507"/>
                  <a:pt x="113" y="507"/>
                </a:cubicBezTo>
                <a:cubicBezTo>
                  <a:pt x="113" y="457"/>
                  <a:pt x="114" y="407"/>
                  <a:pt x="115" y="358"/>
                </a:cubicBezTo>
                <a:cubicBezTo>
                  <a:pt x="114" y="334"/>
                  <a:pt x="113" y="310"/>
                  <a:pt x="113" y="286"/>
                </a:cubicBezTo>
                <a:cubicBezTo>
                  <a:pt x="112" y="273"/>
                  <a:pt x="112" y="261"/>
                  <a:pt x="112" y="249"/>
                </a:cubicBezTo>
                <a:cubicBezTo>
                  <a:pt x="111" y="242"/>
                  <a:pt x="111" y="235"/>
                  <a:pt x="111" y="228"/>
                </a:cubicBezTo>
                <a:cubicBezTo>
                  <a:pt x="110" y="218"/>
                  <a:pt x="109" y="208"/>
                  <a:pt x="108" y="198"/>
                </a:cubicBezTo>
                <a:cubicBezTo>
                  <a:pt x="92" y="188"/>
                  <a:pt x="76" y="177"/>
                  <a:pt x="60" y="166"/>
                </a:cubicBezTo>
                <a:cubicBezTo>
                  <a:pt x="56" y="167"/>
                  <a:pt x="51" y="168"/>
                  <a:pt x="47" y="169"/>
                </a:cubicBezTo>
                <a:cubicBezTo>
                  <a:pt x="36" y="168"/>
                  <a:pt x="27" y="163"/>
                  <a:pt x="20" y="159"/>
                </a:cubicBezTo>
                <a:cubicBezTo>
                  <a:pt x="13" y="155"/>
                  <a:pt x="7" y="152"/>
                  <a:pt x="0" y="148"/>
                </a:cubicBezTo>
                <a:cubicBezTo>
                  <a:pt x="0" y="145"/>
                  <a:pt x="0" y="141"/>
                  <a:pt x="1" y="137"/>
                </a:cubicBezTo>
                <a:cubicBezTo>
                  <a:pt x="4" y="132"/>
                  <a:pt x="8" y="128"/>
                  <a:pt x="12" y="123"/>
                </a:cubicBezTo>
                <a:cubicBezTo>
                  <a:pt x="16" y="113"/>
                  <a:pt x="20" y="104"/>
                  <a:pt x="24" y="95"/>
                </a:cubicBezTo>
                <a:cubicBezTo>
                  <a:pt x="26" y="92"/>
                  <a:pt x="32" y="77"/>
                  <a:pt x="32" y="74"/>
                </a:cubicBezTo>
                <a:cubicBezTo>
                  <a:pt x="31" y="65"/>
                  <a:pt x="20" y="60"/>
                  <a:pt x="16" y="54"/>
                </a:cubicBezTo>
                <a:cubicBezTo>
                  <a:pt x="15" y="44"/>
                  <a:pt x="13" y="34"/>
                  <a:pt x="15" y="25"/>
                </a:cubicBezTo>
                <a:cubicBezTo>
                  <a:pt x="17" y="25"/>
                  <a:pt x="18" y="25"/>
                  <a:pt x="20" y="24"/>
                </a:cubicBezTo>
                <a:cubicBezTo>
                  <a:pt x="24" y="27"/>
                  <a:pt x="27" y="31"/>
                  <a:pt x="31" y="35"/>
                </a:cubicBezTo>
                <a:cubicBezTo>
                  <a:pt x="30" y="36"/>
                  <a:pt x="26" y="51"/>
                  <a:pt x="28" y="54"/>
                </a:cubicBezTo>
                <a:cubicBezTo>
                  <a:pt x="32" y="56"/>
                  <a:pt x="35" y="59"/>
                  <a:pt x="38" y="62"/>
                </a:cubicBezTo>
                <a:cubicBezTo>
                  <a:pt x="39" y="62"/>
                  <a:pt x="39" y="62"/>
                  <a:pt x="39" y="62"/>
                </a:cubicBezTo>
                <a:cubicBezTo>
                  <a:pt x="39" y="61"/>
                  <a:pt x="40" y="60"/>
                  <a:pt x="41" y="59"/>
                </a:cubicBezTo>
                <a:cubicBezTo>
                  <a:pt x="52" y="67"/>
                  <a:pt x="63" y="75"/>
                  <a:pt x="74" y="83"/>
                </a:cubicBezTo>
                <a:cubicBezTo>
                  <a:pt x="80" y="89"/>
                  <a:pt x="86" y="96"/>
                  <a:pt x="92" y="103"/>
                </a:cubicBezTo>
                <a:cubicBezTo>
                  <a:pt x="96" y="104"/>
                  <a:pt x="99" y="104"/>
                  <a:pt x="103" y="105"/>
                </a:cubicBezTo>
                <a:cubicBezTo>
                  <a:pt x="108" y="107"/>
                  <a:pt x="113" y="112"/>
                  <a:pt x="116" y="116"/>
                </a:cubicBezTo>
                <a:cubicBezTo>
                  <a:pt x="115" y="117"/>
                  <a:pt x="114" y="121"/>
                  <a:pt x="115" y="121"/>
                </a:cubicBezTo>
                <a:cubicBezTo>
                  <a:pt x="119" y="123"/>
                  <a:pt x="122" y="124"/>
                  <a:pt x="126" y="126"/>
                </a:cubicBezTo>
                <a:cubicBezTo>
                  <a:pt x="128" y="128"/>
                  <a:pt x="131" y="131"/>
                  <a:pt x="133" y="133"/>
                </a:cubicBezTo>
                <a:cubicBezTo>
                  <a:pt x="135" y="134"/>
                  <a:pt x="137" y="135"/>
                  <a:pt x="139" y="136"/>
                </a:cubicBezTo>
                <a:cubicBezTo>
                  <a:pt x="147" y="140"/>
                  <a:pt x="154" y="144"/>
                  <a:pt x="164" y="145"/>
                </a:cubicBezTo>
                <a:cubicBezTo>
                  <a:pt x="166" y="141"/>
                  <a:pt x="168" y="136"/>
                  <a:pt x="166" y="131"/>
                </a:cubicBezTo>
                <a:cubicBezTo>
                  <a:pt x="165" y="129"/>
                  <a:pt x="161" y="127"/>
                  <a:pt x="160" y="126"/>
                </a:cubicBezTo>
                <a:cubicBezTo>
                  <a:pt x="158" y="123"/>
                  <a:pt x="157" y="121"/>
                  <a:pt x="156" y="118"/>
                </a:cubicBezTo>
                <a:cubicBezTo>
                  <a:pt x="154" y="111"/>
                  <a:pt x="156" y="104"/>
                  <a:pt x="156" y="97"/>
                </a:cubicBezTo>
                <a:cubicBezTo>
                  <a:pt x="156" y="95"/>
                  <a:pt x="156" y="93"/>
                  <a:pt x="156" y="91"/>
                </a:cubicBezTo>
                <a:cubicBezTo>
                  <a:pt x="155" y="89"/>
                  <a:pt x="154" y="86"/>
                  <a:pt x="153" y="83"/>
                </a:cubicBezTo>
                <a:cubicBezTo>
                  <a:pt x="153" y="82"/>
                  <a:pt x="154" y="81"/>
                  <a:pt x="154" y="79"/>
                </a:cubicBezTo>
                <a:cubicBezTo>
                  <a:pt x="154" y="75"/>
                  <a:pt x="153" y="71"/>
                  <a:pt x="153" y="67"/>
                </a:cubicBezTo>
                <a:cubicBezTo>
                  <a:pt x="145" y="64"/>
                  <a:pt x="137" y="60"/>
                  <a:pt x="129" y="57"/>
                </a:cubicBezTo>
                <a:cubicBezTo>
                  <a:pt x="145" y="55"/>
                  <a:pt x="160" y="53"/>
                  <a:pt x="176" y="51"/>
                </a:cubicBezTo>
                <a:cubicBezTo>
                  <a:pt x="180" y="53"/>
                  <a:pt x="183" y="54"/>
                  <a:pt x="187" y="56"/>
                </a:cubicBezTo>
                <a:cubicBezTo>
                  <a:pt x="193" y="58"/>
                  <a:pt x="200" y="61"/>
                  <a:pt x="207" y="64"/>
                </a:cubicBezTo>
                <a:cubicBezTo>
                  <a:pt x="211" y="66"/>
                  <a:pt x="215" y="69"/>
                  <a:pt x="220" y="72"/>
                </a:cubicBezTo>
                <a:cubicBezTo>
                  <a:pt x="224" y="74"/>
                  <a:pt x="227" y="76"/>
                  <a:pt x="231" y="79"/>
                </a:cubicBezTo>
                <a:cubicBezTo>
                  <a:pt x="226" y="79"/>
                  <a:pt x="220" y="80"/>
                  <a:pt x="215" y="81"/>
                </a:cubicBezTo>
                <a:cubicBezTo>
                  <a:pt x="215" y="85"/>
                  <a:pt x="214" y="90"/>
                  <a:pt x="214" y="95"/>
                </a:cubicBezTo>
                <a:cubicBezTo>
                  <a:pt x="214" y="95"/>
                  <a:pt x="213" y="94"/>
                  <a:pt x="213" y="94"/>
                </a:cubicBezTo>
                <a:cubicBezTo>
                  <a:pt x="213" y="90"/>
                  <a:pt x="213" y="85"/>
                  <a:pt x="213" y="81"/>
                </a:cubicBezTo>
                <a:cubicBezTo>
                  <a:pt x="209" y="81"/>
                  <a:pt x="205" y="81"/>
                  <a:pt x="200" y="82"/>
                </a:cubicBezTo>
                <a:cubicBezTo>
                  <a:pt x="199" y="84"/>
                  <a:pt x="198" y="87"/>
                  <a:pt x="198" y="90"/>
                </a:cubicBezTo>
                <a:cubicBezTo>
                  <a:pt x="198" y="91"/>
                  <a:pt x="198" y="90"/>
                  <a:pt x="199" y="92"/>
                </a:cubicBezTo>
                <a:cubicBezTo>
                  <a:pt x="196" y="99"/>
                  <a:pt x="201" y="109"/>
                  <a:pt x="198" y="118"/>
                </a:cubicBezTo>
                <a:cubicBezTo>
                  <a:pt x="197" y="121"/>
                  <a:pt x="195" y="123"/>
                  <a:pt x="194" y="126"/>
                </a:cubicBezTo>
                <a:cubicBezTo>
                  <a:pt x="193" y="127"/>
                  <a:pt x="192" y="127"/>
                  <a:pt x="191" y="128"/>
                </a:cubicBezTo>
                <a:cubicBezTo>
                  <a:pt x="190" y="131"/>
                  <a:pt x="192" y="139"/>
                  <a:pt x="194" y="140"/>
                </a:cubicBezTo>
                <a:cubicBezTo>
                  <a:pt x="195" y="141"/>
                  <a:pt x="196" y="142"/>
                  <a:pt x="197" y="143"/>
                </a:cubicBezTo>
                <a:cubicBezTo>
                  <a:pt x="201" y="141"/>
                  <a:pt x="205" y="140"/>
                  <a:pt x="210" y="138"/>
                </a:cubicBezTo>
                <a:cubicBezTo>
                  <a:pt x="218" y="133"/>
                  <a:pt x="223" y="125"/>
                  <a:pt x="236" y="125"/>
                </a:cubicBezTo>
                <a:cubicBezTo>
                  <a:pt x="236" y="124"/>
                  <a:pt x="236" y="122"/>
                  <a:pt x="237" y="121"/>
                </a:cubicBezTo>
                <a:cubicBezTo>
                  <a:pt x="239" y="120"/>
                  <a:pt x="242" y="120"/>
                  <a:pt x="244" y="119"/>
                </a:cubicBezTo>
                <a:cubicBezTo>
                  <a:pt x="245" y="117"/>
                  <a:pt x="246" y="115"/>
                  <a:pt x="247" y="113"/>
                </a:cubicBezTo>
                <a:cubicBezTo>
                  <a:pt x="249" y="111"/>
                  <a:pt x="253" y="112"/>
                  <a:pt x="254" y="110"/>
                </a:cubicBezTo>
                <a:cubicBezTo>
                  <a:pt x="255" y="108"/>
                  <a:pt x="254" y="103"/>
                  <a:pt x="255" y="102"/>
                </a:cubicBezTo>
                <a:cubicBezTo>
                  <a:pt x="261" y="97"/>
                  <a:pt x="267" y="93"/>
                  <a:pt x="273" y="88"/>
                </a:cubicBezTo>
                <a:cubicBezTo>
                  <a:pt x="278" y="84"/>
                  <a:pt x="282" y="80"/>
                  <a:pt x="287" y="75"/>
                </a:cubicBezTo>
                <a:cubicBezTo>
                  <a:pt x="296" y="68"/>
                  <a:pt x="305" y="60"/>
                  <a:pt x="314" y="53"/>
                </a:cubicBezTo>
                <a:cubicBezTo>
                  <a:pt x="325" y="44"/>
                  <a:pt x="337" y="36"/>
                  <a:pt x="345" y="24"/>
                </a:cubicBezTo>
                <a:cubicBezTo>
                  <a:pt x="344" y="18"/>
                  <a:pt x="341" y="13"/>
                  <a:pt x="338" y="8"/>
                </a:cubicBezTo>
                <a:cubicBezTo>
                  <a:pt x="338" y="7"/>
                  <a:pt x="339" y="6"/>
                  <a:pt x="339" y="5"/>
                </a:cubicBezTo>
                <a:cubicBezTo>
                  <a:pt x="340" y="4"/>
                  <a:pt x="351" y="0"/>
                  <a:pt x="352" y="0"/>
                </a:cubicBezTo>
                <a:cubicBezTo>
                  <a:pt x="354" y="2"/>
                  <a:pt x="351" y="6"/>
                  <a:pt x="352" y="9"/>
                </a:cubicBezTo>
                <a:cubicBezTo>
                  <a:pt x="353" y="13"/>
                  <a:pt x="360" y="22"/>
                  <a:pt x="359" y="27"/>
                </a:cubicBezTo>
                <a:cubicBezTo>
                  <a:pt x="358" y="28"/>
                  <a:pt x="357" y="29"/>
                  <a:pt x="356" y="30"/>
                </a:cubicBezTo>
                <a:cubicBezTo>
                  <a:pt x="353" y="35"/>
                  <a:pt x="349" y="40"/>
                  <a:pt x="346" y="44"/>
                </a:cubicBezTo>
                <a:cubicBezTo>
                  <a:pt x="346" y="48"/>
                  <a:pt x="346" y="51"/>
                  <a:pt x="346" y="54"/>
                </a:cubicBezTo>
                <a:cubicBezTo>
                  <a:pt x="345" y="56"/>
                  <a:pt x="345" y="58"/>
                  <a:pt x="345" y="60"/>
                </a:cubicBezTo>
                <a:cubicBezTo>
                  <a:pt x="348" y="68"/>
                  <a:pt x="352" y="75"/>
                  <a:pt x="355" y="83"/>
                </a:cubicBezTo>
                <a:cubicBezTo>
                  <a:pt x="357" y="90"/>
                  <a:pt x="360" y="98"/>
                  <a:pt x="362" y="105"/>
                </a:cubicBezTo>
                <a:cubicBezTo>
                  <a:pt x="365" y="113"/>
                  <a:pt x="369" y="120"/>
                  <a:pt x="367" y="131"/>
                </a:cubicBezTo>
                <a:cubicBezTo>
                  <a:pt x="354" y="138"/>
                  <a:pt x="341" y="145"/>
                  <a:pt x="329" y="152"/>
                </a:cubicBezTo>
                <a:cubicBezTo>
                  <a:pt x="320" y="155"/>
                  <a:pt x="312" y="158"/>
                  <a:pt x="303" y="161"/>
                </a:cubicBezTo>
                <a:cubicBezTo>
                  <a:pt x="300" y="163"/>
                  <a:pt x="300" y="167"/>
                  <a:pt x="295" y="170"/>
                </a:cubicBezTo>
                <a:cubicBezTo>
                  <a:pt x="283" y="175"/>
                  <a:pt x="270" y="181"/>
                  <a:pt x="258" y="186"/>
                </a:cubicBezTo>
                <a:cubicBezTo>
                  <a:pt x="256" y="188"/>
                  <a:pt x="255" y="190"/>
                  <a:pt x="254" y="192"/>
                </a:cubicBezTo>
                <a:cubicBezTo>
                  <a:pt x="251" y="193"/>
                  <a:pt x="249" y="193"/>
                  <a:pt x="247" y="193"/>
                </a:cubicBezTo>
                <a:cubicBezTo>
                  <a:pt x="248" y="221"/>
                  <a:pt x="249" y="248"/>
                  <a:pt x="251" y="275"/>
                </a:cubicBezTo>
                <a:cubicBezTo>
                  <a:pt x="251" y="280"/>
                  <a:pt x="251" y="285"/>
                  <a:pt x="251" y="290"/>
                </a:cubicBezTo>
                <a:cubicBezTo>
                  <a:pt x="252" y="306"/>
                  <a:pt x="253" y="322"/>
                  <a:pt x="254" y="339"/>
                </a:cubicBezTo>
                <a:cubicBezTo>
                  <a:pt x="256" y="368"/>
                  <a:pt x="258" y="397"/>
                  <a:pt x="260" y="426"/>
                </a:cubicBezTo>
                <a:cubicBezTo>
                  <a:pt x="261" y="433"/>
                  <a:pt x="261" y="440"/>
                  <a:pt x="261" y="446"/>
                </a:cubicBezTo>
                <a:cubicBezTo>
                  <a:pt x="263" y="458"/>
                  <a:pt x="264" y="475"/>
                  <a:pt x="262" y="487"/>
                </a:cubicBezTo>
                <a:cubicBezTo>
                  <a:pt x="261" y="490"/>
                  <a:pt x="262" y="505"/>
                  <a:pt x="261" y="507"/>
                </a:cubicBezTo>
                <a:cubicBezTo>
                  <a:pt x="254" y="508"/>
                  <a:pt x="247" y="509"/>
                  <a:pt x="240" y="511"/>
                </a:cubicBezTo>
                <a:cubicBezTo>
                  <a:pt x="239" y="517"/>
                  <a:pt x="236" y="521"/>
                  <a:pt x="235" y="526"/>
                </a:cubicBezTo>
                <a:cubicBezTo>
                  <a:pt x="234" y="531"/>
                  <a:pt x="234" y="535"/>
                  <a:pt x="234" y="540"/>
                </a:cubicBezTo>
                <a:cubicBezTo>
                  <a:pt x="232" y="549"/>
                  <a:pt x="233" y="561"/>
                  <a:pt x="233" y="570"/>
                </a:cubicBezTo>
                <a:close/>
                <a:moveTo>
                  <a:pt x="227" y="596"/>
                </a:moveTo>
                <a:cubicBezTo>
                  <a:pt x="227" y="596"/>
                  <a:pt x="227" y="596"/>
                  <a:pt x="228" y="596"/>
                </a:cubicBezTo>
                <a:cubicBezTo>
                  <a:pt x="227" y="596"/>
                  <a:pt x="227" y="596"/>
                  <a:pt x="227" y="596"/>
                </a:cubicBezTo>
                <a:close/>
              </a:path>
            </a:pathLst>
          </a:custGeom>
          <a:solidFill>
            <a:srgbClr val="F87374"/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7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p>
            <a:endParaRPr lang="id-ID" sz="1600"/>
          </a:p>
        </p:txBody>
      </p:sp>
      <p:sp>
        <p:nvSpPr>
          <p:cNvPr id="47" name="Freeform 46"/>
          <p:cNvSpPr>
            <a:spLocks noEditPoints="1"/>
          </p:cNvSpPr>
          <p:nvPr/>
        </p:nvSpPr>
        <p:spPr bwMode="auto">
          <a:xfrm>
            <a:off x="11739245" y="3872865"/>
            <a:ext cx="398145" cy="1259840"/>
          </a:xfrm>
          <a:custGeom>
            <a:avLst/>
            <a:gdLst>
              <a:gd name="T0" fmla="*/ 412 w 463"/>
              <a:gd name="T1" fmla="*/ 379 h 1470"/>
              <a:gd name="T2" fmla="*/ 323 w 463"/>
              <a:gd name="T3" fmla="*/ 262 h 1470"/>
              <a:gd name="T4" fmla="*/ 285 w 463"/>
              <a:gd name="T5" fmla="*/ 285 h 1470"/>
              <a:gd name="T6" fmla="*/ 267 w 463"/>
              <a:gd name="T7" fmla="*/ 261 h 1470"/>
              <a:gd name="T8" fmla="*/ 184 w 463"/>
              <a:gd name="T9" fmla="*/ 204 h 1470"/>
              <a:gd name="T10" fmla="*/ 217 w 463"/>
              <a:gd name="T11" fmla="*/ 229 h 1470"/>
              <a:gd name="T12" fmla="*/ 275 w 463"/>
              <a:gd name="T13" fmla="*/ 231 h 1470"/>
              <a:gd name="T14" fmla="*/ 275 w 463"/>
              <a:gd name="T15" fmla="*/ 231 h 1470"/>
              <a:gd name="T16" fmla="*/ 280 w 463"/>
              <a:gd name="T17" fmla="*/ 213 h 1470"/>
              <a:gd name="T18" fmla="*/ 313 w 463"/>
              <a:gd name="T19" fmla="*/ 121 h 1470"/>
              <a:gd name="T20" fmla="*/ 312 w 463"/>
              <a:gd name="T21" fmla="*/ 65 h 1470"/>
              <a:gd name="T22" fmla="*/ 194 w 463"/>
              <a:gd name="T23" fmla="*/ 42 h 1470"/>
              <a:gd name="T24" fmla="*/ 186 w 463"/>
              <a:gd name="T25" fmla="*/ 51 h 1470"/>
              <a:gd name="T26" fmla="*/ 175 w 463"/>
              <a:gd name="T27" fmla="*/ 119 h 1470"/>
              <a:gd name="T28" fmla="*/ 178 w 463"/>
              <a:gd name="T29" fmla="*/ 165 h 1470"/>
              <a:gd name="T30" fmla="*/ 181 w 463"/>
              <a:gd name="T31" fmla="*/ 201 h 1470"/>
              <a:gd name="T32" fmla="*/ 175 w 463"/>
              <a:gd name="T33" fmla="*/ 217 h 1470"/>
              <a:gd name="T34" fmla="*/ 79 w 463"/>
              <a:gd name="T35" fmla="*/ 333 h 1470"/>
              <a:gd name="T36" fmla="*/ 104 w 463"/>
              <a:gd name="T37" fmla="*/ 477 h 1470"/>
              <a:gd name="T38" fmla="*/ 99 w 463"/>
              <a:gd name="T39" fmla="*/ 610 h 1470"/>
              <a:gd name="T40" fmla="*/ 85 w 463"/>
              <a:gd name="T41" fmla="*/ 763 h 1470"/>
              <a:gd name="T42" fmla="*/ 69 w 463"/>
              <a:gd name="T43" fmla="*/ 975 h 1470"/>
              <a:gd name="T44" fmla="*/ 8 w 463"/>
              <a:gd name="T45" fmla="*/ 1383 h 1470"/>
              <a:gd name="T46" fmla="*/ 11 w 463"/>
              <a:gd name="T47" fmla="*/ 1423 h 1470"/>
              <a:gd name="T48" fmla="*/ 108 w 463"/>
              <a:gd name="T49" fmla="*/ 1468 h 1470"/>
              <a:gd name="T50" fmla="*/ 96 w 463"/>
              <a:gd name="T51" fmla="*/ 1398 h 1470"/>
              <a:gd name="T52" fmla="*/ 153 w 463"/>
              <a:gd name="T53" fmla="*/ 1231 h 1470"/>
              <a:gd name="T54" fmla="*/ 220 w 463"/>
              <a:gd name="T55" fmla="*/ 1100 h 1470"/>
              <a:gd name="T56" fmla="*/ 215 w 463"/>
              <a:gd name="T57" fmla="*/ 1363 h 1470"/>
              <a:gd name="T58" fmla="*/ 242 w 463"/>
              <a:gd name="T59" fmla="*/ 1391 h 1470"/>
              <a:gd name="T60" fmla="*/ 297 w 463"/>
              <a:gd name="T61" fmla="*/ 1388 h 1470"/>
              <a:gd name="T62" fmla="*/ 429 w 463"/>
              <a:gd name="T63" fmla="*/ 1397 h 1470"/>
              <a:gd name="T64" fmla="*/ 342 w 463"/>
              <a:gd name="T65" fmla="*/ 1344 h 1470"/>
              <a:gd name="T66" fmla="*/ 316 w 463"/>
              <a:gd name="T67" fmla="*/ 1300 h 1470"/>
              <a:gd name="T68" fmla="*/ 337 w 463"/>
              <a:gd name="T69" fmla="*/ 1080 h 1470"/>
              <a:gd name="T70" fmla="*/ 376 w 463"/>
              <a:gd name="T71" fmla="*/ 792 h 1470"/>
              <a:gd name="T72" fmla="*/ 388 w 463"/>
              <a:gd name="T73" fmla="*/ 747 h 1470"/>
              <a:gd name="T74" fmla="*/ 359 w 463"/>
              <a:gd name="T75" fmla="*/ 534 h 1470"/>
              <a:gd name="T76" fmla="*/ 385 w 463"/>
              <a:gd name="T77" fmla="*/ 500 h 1470"/>
              <a:gd name="T78" fmla="*/ 454 w 463"/>
              <a:gd name="T79" fmla="*/ 422 h 1470"/>
              <a:gd name="T80" fmla="*/ 330 w 463"/>
              <a:gd name="T81" fmla="*/ 437 h 1470"/>
              <a:gd name="T82" fmla="*/ 327 w 463"/>
              <a:gd name="T83" fmla="*/ 411 h 1470"/>
              <a:gd name="T84" fmla="*/ 311 w 463"/>
              <a:gd name="T85" fmla="*/ 458 h 1470"/>
              <a:gd name="T86" fmla="*/ 353 w 463"/>
              <a:gd name="T87" fmla="*/ 483 h 1470"/>
              <a:gd name="T88" fmla="*/ 350 w 463"/>
              <a:gd name="T89" fmla="*/ 540 h 14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463" h="1470">
                <a:moveTo>
                  <a:pt x="454" y="422"/>
                </a:moveTo>
                <a:cubicBezTo>
                  <a:pt x="448" y="394"/>
                  <a:pt x="430" y="395"/>
                  <a:pt x="412" y="379"/>
                </a:cubicBezTo>
                <a:cubicBezTo>
                  <a:pt x="395" y="363"/>
                  <a:pt x="381" y="350"/>
                  <a:pt x="379" y="321"/>
                </a:cubicBezTo>
                <a:cubicBezTo>
                  <a:pt x="376" y="291"/>
                  <a:pt x="344" y="267"/>
                  <a:pt x="323" y="262"/>
                </a:cubicBezTo>
                <a:cubicBezTo>
                  <a:pt x="304" y="258"/>
                  <a:pt x="286" y="248"/>
                  <a:pt x="281" y="246"/>
                </a:cubicBezTo>
                <a:cubicBezTo>
                  <a:pt x="280" y="254"/>
                  <a:pt x="283" y="272"/>
                  <a:pt x="285" y="285"/>
                </a:cubicBezTo>
                <a:cubicBezTo>
                  <a:pt x="284" y="286"/>
                  <a:pt x="282" y="284"/>
                  <a:pt x="281" y="281"/>
                </a:cubicBezTo>
                <a:cubicBezTo>
                  <a:pt x="274" y="266"/>
                  <a:pt x="272" y="258"/>
                  <a:pt x="267" y="261"/>
                </a:cubicBezTo>
                <a:cubicBezTo>
                  <a:pt x="263" y="263"/>
                  <a:pt x="260" y="273"/>
                  <a:pt x="257" y="282"/>
                </a:cubicBezTo>
                <a:cubicBezTo>
                  <a:pt x="241" y="262"/>
                  <a:pt x="203" y="221"/>
                  <a:pt x="184" y="204"/>
                </a:cubicBezTo>
                <a:cubicBezTo>
                  <a:pt x="185" y="202"/>
                  <a:pt x="187" y="200"/>
                  <a:pt x="189" y="199"/>
                </a:cubicBezTo>
                <a:cubicBezTo>
                  <a:pt x="194" y="208"/>
                  <a:pt x="205" y="223"/>
                  <a:pt x="217" y="229"/>
                </a:cubicBezTo>
                <a:cubicBezTo>
                  <a:pt x="232" y="237"/>
                  <a:pt x="266" y="257"/>
                  <a:pt x="266" y="257"/>
                </a:cubicBezTo>
                <a:cubicBezTo>
                  <a:pt x="266" y="257"/>
                  <a:pt x="273" y="241"/>
                  <a:pt x="275" y="231"/>
                </a:cubicBezTo>
                <a:cubicBezTo>
                  <a:pt x="275" y="230"/>
                  <a:pt x="275" y="230"/>
                  <a:pt x="275" y="230"/>
                </a:cubicBezTo>
                <a:cubicBezTo>
                  <a:pt x="275" y="231"/>
                  <a:pt x="275" y="231"/>
                  <a:pt x="275" y="231"/>
                </a:cubicBezTo>
                <a:cubicBezTo>
                  <a:pt x="275" y="230"/>
                  <a:pt x="275" y="228"/>
                  <a:pt x="275" y="227"/>
                </a:cubicBezTo>
                <a:cubicBezTo>
                  <a:pt x="275" y="220"/>
                  <a:pt x="273" y="215"/>
                  <a:pt x="280" y="213"/>
                </a:cubicBezTo>
                <a:cubicBezTo>
                  <a:pt x="288" y="211"/>
                  <a:pt x="299" y="185"/>
                  <a:pt x="302" y="169"/>
                </a:cubicBezTo>
                <a:cubicBezTo>
                  <a:pt x="306" y="153"/>
                  <a:pt x="306" y="139"/>
                  <a:pt x="313" y="121"/>
                </a:cubicBezTo>
                <a:cubicBezTo>
                  <a:pt x="321" y="104"/>
                  <a:pt x="320" y="87"/>
                  <a:pt x="312" y="65"/>
                </a:cubicBezTo>
                <a:cubicBezTo>
                  <a:pt x="312" y="65"/>
                  <a:pt x="312" y="65"/>
                  <a:pt x="312" y="65"/>
                </a:cubicBezTo>
                <a:cubicBezTo>
                  <a:pt x="300" y="14"/>
                  <a:pt x="277" y="28"/>
                  <a:pt x="277" y="28"/>
                </a:cubicBezTo>
                <a:cubicBezTo>
                  <a:pt x="246" y="0"/>
                  <a:pt x="210" y="26"/>
                  <a:pt x="194" y="42"/>
                </a:cubicBezTo>
                <a:cubicBezTo>
                  <a:pt x="194" y="42"/>
                  <a:pt x="194" y="42"/>
                  <a:pt x="193" y="42"/>
                </a:cubicBezTo>
                <a:cubicBezTo>
                  <a:pt x="190" y="44"/>
                  <a:pt x="188" y="47"/>
                  <a:pt x="186" y="51"/>
                </a:cubicBezTo>
                <a:cubicBezTo>
                  <a:pt x="186" y="51"/>
                  <a:pt x="186" y="51"/>
                  <a:pt x="186" y="51"/>
                </a:cubicBezTo>
                <a:cubicBezTo>
                  <a:pt x="171" y="73"/>
                  <a:pt x="175" y="119"/>
                  <a:pt x="175" y="119"/>
                </a:cubicBezTo>
                <a:cubicBezTo>
                  <a:pt x="175" y="119"/>
                  <a:pt x="173" y="120"/>
                  <a:pt x="171" y="131"/>
                </a:cubicBezTo>
                <a:cubicBezTo>
                  <a:pt x="170" y="142"/>
                  <a:pt x="175" y="159"/>
                  <a:pt x="178" y="165"/>
                </a:cubicBezTo>
                <a:cubicBezTo>
                  <a:pt x="180" y="171"/>
                  <a:pt x="185" y="172"/>
                  <a:pt x="186" y="177"/>
                </a:cubicBezTo>
                <a:cubicBezTo>
                  <a:pt x="186" y="177"/>
                  <a:pt x="184" y="189"/>
                  <a:pt x="181" y="201"/>
                </a:cubicBezTo>
                <a:cubicBezTo>
                  <a:pt x="181" y="201"/>
                  <a:pt x="181" y="201"/>
                  <a:pt x="180" y="201"/>
                </a:cubicBezTo>
                <a:cubicBezTo>
                  <a:pt x="179" y="203"/>
                  <a:pt x="181" y="206"/>
                  <a:pt x="175" y="217"/>
                </a:cubicBezTo>
                <a:cubicBezTo>
                  <a:pt x="166" y="231"/>
                  <a:pt x="153" y="236"/>
                  <a:pt x="121" y="253"/>
                </a:cubicBezTo>
                <a:cubicBezTo>
                  <a:pt x="90" y="269"/>
                  <a:pt x="82" y="302"/>
                  <a:pt x="79" y="333"/>
                </a:cubicBezTo>
                <a:cubicBezTo>
                  <a:pt x="76" y="365"/>
                  <a:pt x="71" y="389"/>
                  <a:pt x="76" y="396"/>
                </a:cubicBezTo>
                <a:cubicBezTo>
                  <a:pt x="81" y="403"/>
                  <a:pt x="93" y="443"/>
                  <a:pt x="104" y="477"/>
                </a:cubicBezTo>
                <a:cubicBezTo>
                  <a:pt x="116" y="510"/>
                  <a:pt x="111" y="549"/>
                  <a:pt x="109" y="564"/>
                </a:cubicBezTo>
                <a:cubicBezTo>
                  <a:pt x="107" y="578"/>
                  <a:pt x="98" y="591"/>
                  <a:pt x="99" y="610"/>
                </a:cubicBezTo>
                <a:cubicBezTo>
                  <a:pt x="100" y="629"/>
                  <a:pt x="98" y="648"/>
                  <a:pt x="95" y="677"/>
                </a:cubicBezTo>
                <a:cubicBezTo>
                  <a:pt x="93" y="705"/>
                  <a:pt x="76" y="759"/>
                  <a:pt x="85" y="763"/>
                </a:cubicBezTo>
                <a:cubicBezTo>
                  <a:pt x="93" y="768"/>
                  <a:pt x="96" y="767"/>
                  <a:pt x="96" y="780"/>
                </a:cubicBezTo>
                <a:cubicBezTo>
                  <a:pt x="96" y="793"/>
                  <a:pt x="90" y="876"/>
                  <a:pt x="69" y="975"/>
                </a:cubicBezTo>
                <a:cubicBezTo>
                  <a:pt x="48" y="1075"/>
                  <a:pt x="16" y="1296"/>
                  <a:pt x="9" y="1338"/>
                </a:cubicBezTo>
                <a:cubicBezTo>
                  <a:pt x="2" y="1379"/>
                  <a:pt x="8" y="1383"/>
                  <a:pt x="8" y="1383"/>
                </a:cubicBezTo>
                <a:cubicBezTo>
                  <a:pt x="8" y="1383"/>
                  <a:pt x="8" y="1386"/>
                  <a:pt x="4" y="1398"/>
                </a:cubicBezTo>
                <a:cubicBezTo>
                  <a:pt x="0" y="1410"/>
                  <a:pt x="4" y="1418"/>
                  <a:pt x="11" y="1423"/>
                </a:cubicBezTo>
                <a:cubicBezTo>
                  <a:pt x="18" y="1428"/>
                  <a:pt x="19" y="1438"/>
                  <a:pt x="34" y="1449"/>
                </a:cubicBezTo>
                <a:cubicBezTo>
                  <a:pt x="48" y="1460"/>
                  <a:pt x="90" y="1470"/>
                  <a:pt x="108" y="1468"/>
                </a:cubicBezTo>
                <a:cubicBezTo>
                  <a:pt x="126" y="1466"/>
                  <a:pt x="121" y="1460"/>
                  <a:pt x="120" y="1442"/>
                </a:cubicBezTo>
                <a:cubicBezTo>
                  <a:pt x="119" y="1424"/>
                  <a:pt x="96" y="1398"/>
                  <a:pt x="96" y="1398"/>
                </a:cubicBezTo>
                <a:cubicBezTo>
                  <a:pt x="96" y="1398"/>
                  <a:pt x="95" y="1393"/>
                  <a:pt x="101" y="1390"/>
                </a:cubicBezTo>
                <a:cubicBezTo>
                  <a:pt x="107" y="1386"/>
                  <a:pt x="132" y="1306"/>
                  <a:pt x="153" y="1231"/>
                </a:cubicBezTo>
                <a:cubicBezTo>
                  <a:pt x="175" y="1157"/>
                  <a:pt x="214" y="1022"/>
                  <a:pt x="214" y="1022"/>
                </a:cubicBezTo>
                <a:cubicBezTo>
                  <a:pt x="214" y="1022"/>
                  <a:pt x="217" y="1061"/>
                  <a:pt x="220" y="1100"/>
                </a:cubicBezTo>
                <a:cubicBezTo>
                  <a:pt x="222" y="1139"/>
                  <a:pt x="224" y="1267"/>
                  <a:pt x="220" y="1300"/>
                </a:cubicBezTo>
                <a:cubicBezTo>
                  <a:pt x="215" y="1333"/>
                  <a:pt x="215" y="1363"/>
                  <a:pt x="215" y="1363"/>
                </a:cubicBezTo>
                <a:cubicBezTo>
                  <a:pt x="215" y="1363"/>
                  <a:pt x="215" y="1367"/>
                  <a:pt x="215" y="1378"/>
                </a:cubicBezTo>
                <a:cubicBezTo>
                  <a:pt x="215" y="1389"/>
                  <a:pt x="223" y="1389"/>
                  <a:pt x="242" y="1391"/>
                </a:cubicBezTo>
                <a:cubicBezTo>
                  <a:pt x="261" y="1393"/>
                  <a:pt x="287" y="1392"/>
                  <a:pt x="287" y="1392"/>
                </a:cubicBezTo>
                <a:cubicBezTo>
                  <a:pt x="287" y="1392"/>
                  <a:pt x="286" y="1383"/>
                  <a:pt x="297" y="1388"/>
                </a:cubicBezTo>
                <a:cubicBezTo>
                  <a:pt x="307" y="1392"/>
                  <a:pt x="329" y="1403"/>
                  <a:pt x="349" y="1403"/>
                </a:cubicBezTo>
                <a:cubicBezTo>
                  <a:pt x="369" y="1403"/>
                  <a:pt x="429" y="1412"/>
                  <a:pt x="429" y="1397"/>
                </a:cubicBezTo>
                <a:cubicBezTo>
                  <a:pt x="429" y="1382"/>
                  <a:pt x="406" y="1376"/>
                  <a:pt x="385" y="1376"/>
                </a:cubicBezTo>
                <a:cubicBezTo>
                  <a:pt x="365" y="1376"/>
                  <a:pt x="342" y="1344"/>
                  <a:pt x="342" y="1344"/>
                </a:cubicBezTo>
                <a:cubicBezTo>
                  <a:pt x="342" y="1344"/>
                  <a:pt x="342" y="1344"/>
                  <a:pt x="348" y="1340"/>
                </a:cubicBezTo>
                <a:cubicBezTo>
                  <a:pt x="353" y="1337"/>
                  <a:pt x="320" y="1312"/>
                  <a:pt x="316" y="1300"/>
                </a:cubicBezTo>
                <a:cubicBezTo>
                  <a:pt x="311" y="1288"/>
                  <a:pt x="312" y="1286"/>
                  <a:pt x="316" y="1257"/>
                </a:cubicBezTo>
                <a:cubicBezTo>
                  <a:pt x="319" y="1229"/>
                  <a:pt x="327" y="1136"/>
                  <a:pt x="337" y="1080"/>
                </a:cubicBezTo>
                <a:cubicBezTo>
                  <a:pt x="346" y="1023"/>
                  <a:pt x="358" y="968"/>
                  <a:pt x="365" y="920"/>
                </a:cubicBezTo>
                <a:cubicBezTo>
                  <a:pt x="372" y="871"/>
                  <a:pt x="376" y="792"/>
                  <a:pt x="376" y="792"/>
                </a:cubicBezTo>
                <a:cubicBezTo>
                  <a:pt x="376" y="792"/>
                  <a:pt x="380" y="791"/>
                  <a:pt x="387" y="785"/>
                </a:cubicBezTo>
                <a:cubicBezTo>
                  <a:pt x="394" y="779"/>
                  <a:pt x="392" y="764"/>
                  <a:pt x="388" y="747"/>
                </a:cubicBezTo>
                <a:cubicBezTo>
                  <a:pt x="385" y="729"/>
                  <a:pt x="380" y="656"/>
                  <a:pt x="377" y="621"/>
                </a:cubicBezTo>
                <a:cubicBezTo>
                  <a:pt x="373" y="586"/>
                  <a:pt x="359" y="534"/>
                  <a:pt x="359" y="534"/>
                </a:cubicBezTo>
                <a:cubicBezTo>
                  <a:pt x="359" y="534"/>
                  <a:pt x="370" y="529"/>
                  <a:pt x="377" y="522"/>
                </a:cubicBezTo>
                <a:cubicBezTo>
                  <a:pt x="384" y="516"/>
                  <a:pt x="385" y="500"/>
                  <a:pt x="385" y="500"/>
                </a:cubicBezTo>
                <a:cubicBezTo>
                  <a:pt x="385" y="500"/>
                  <a:pt x="428" y="504"/>
                  <a:pt x="446" y="496"/>
                </a:cubicBezTo>
                <a:cubicBezTo>
                  <a:pt x="463" y="489"/>
                  <a:pt x="460" y="450"/>
                  <a:pt x="454" y="422"/>
                </a:cubicBezTo>
                <a:close/>
                <a:moveTo>
                  <a:pt x="311" y="458"/>
                </a:moveTo>
                <a:cubicBezTo>
                  <a:pt x="311" y="458"/>
                  <a:pt x="330" y="452"/>
                  <a:pt x="330" y="437"/>
                </a:cubicBezTo>
                <a:cubicBezTo>
                  <a:pt x="330" y="421"/>
                  <a:pt x="315" y="411"/>
                  <a:pt x="308" y="410"/>
                </a:cubicBezTo>
                <a:cubicBezTo>
                  <a:pt x="301" y="410"/>
                  <a:pt x="313" y="399"/>
                  <a:pt x="327" y="411"/>
                </a:cubicBezTo>
                <a:cubicBezTo>
                  <a:pt x="342" y="423"/>
                  <a:pt x="353" y="475"/>
                  <a:pt x="353" y="475"/>
                </a:cubicBezTo>
                <a:cubicBezTo>
                  <a:pt x="353" y="475"/>
                  <a:pt x="323" y="463"/>
                  <a:pt x="311" y="458"/>
                </a:cubicBezTo>
                <a:close/>
                <a:moveTo>
                  <a:pt x="350" y="540"/>
                </a:moveTo>
                <a:cubicBezTo>
                  <a:pt x="350" y="540"/>
                  <a:pt x="352" y="500"/>
                  <a:pt x="353" y="483"/>
                </a:cubicBezTo>
                <a:cubicBezTo>
                  <a:pt x="362" y="531"/>
                  <a:pt x="362" y="531"/>
                  <a:pt x="362" y="531"/>
                </a:cubicBezTo>
                <a:lnTo>
                  <a:pt x="350" y="540"/>
                </a:lnTo>
                <a:close/>
              </a:path>
            </a:pathLst>
          </a:custGeom>
          <a:solidFill>
            <a:srgbClr val="EBC5C3"/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7000"/>
              </a:prstClr>
            </a:outerShdw>
          </a:effectLst>
        </p:spPr>
        <p:txBody>
          <a:bodyPr vert="horz" wrap="square" lIns="121920" tIns="60960" rIns="121920" bIns="60960" numCol="1" anchor="t" anchorCtr="0" compatLnSpc="1"/>
          <a:lstStyle>
            <a:defPPr>
              <a:defRPr lang="id-ID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d-ID" sz="20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>
        <p:push dir="u"/>
      </p:transition>
    </mc:Choice>
    <mc:Fallback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59259E-6 L 0.13698 -2.59259E-6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49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698 -2.59259E-6 L 0.26927 -2.59259E-6 " pathEditMode="relative" rAng="0" ptsTypes="AA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15" y="0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3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6927 -2.59259E-6 L 0.41055 -2.59259E-6 " pathEditMode="relative" rAng="0" ptsTypes="AA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57" y="0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3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1055 -2.59259E-6 L 0.54961 -2.59259E-6 " pathEditMode="relative" rAng="0" ptsTypes="AA">
                                      <p:cBhvr>
                                        <p:cTn id="5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53" y="0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4" grpId="1" bldLvl="0" animBg="1"/>
      <p:bldP spid="4" grpId="2" bldLvl="0" animBg="1"/>
      <p:bldP spid="4" grpId="3" bldLvl="0" animBg="1"/>
      <p:bldP spid="11" grpId="0" bldLvl="0" animBg="1"/>
      <p:bldP spid="11" grpId="1"/>
      <p:bldP spid="16" grpId="0" bldLvl="0" animBg="1"/>
      <p:bldP spid="16" grpId="1"/>
      <p:bldP spid="17" grpId="0" bldLvl="0" animBg="1"/>
      <p:bldP spid="17" grpId="1"/>
      <p:bldP spid="18" grpId="0" bldLvl="0" animBg="1"/>
      <p:bldP spid="18" grpId="1"/>
      <p:bldP spid="19" grpId="0" bldLvl="0" animBg="1"/>
      <p:bldP spid="19" grpId="1"/>
      <p:bldP spid="20" grpId="0" bldLvl="0" animBg="1"/>
      <p:bldP spid="20" grpId="1"/>
      <p:bldP spid="21" grpId="0" bldLvl="0" animBg="1"/>
      <p:bldP spid="21" grpId="1"/>
      <p:bldP spid="22" grpId="0" bldLvl="0" animBg="1"/>
      <p:bldP spid="22" grpId="1"/>
      <p:bldP spid="24" grpId="0" bldLvl="0" animBg="1"/>
      <p:bldP spid="24" grpId="1"/>
      <p:bldP spid="25" grpId="0" bldLvl="0" animBg="1"/>
      <p:bldP spid="25" grpId="1"/>
      <p:bldP spid="40" grpId="0" bldLvl="0" animBg="1"/>
      <p:bldP spid="47" grpId="0" animBg="1"/>
      <p:bldP spid="47" grpId="1" animBg="1"/>
      <p:bldP spid="41" grpId="0" animBg="1"/>
      <p:bldP spid="41" grpId="1" animBg="1"/>
      <p:bldP spid="42" grpId="0" animBg="1"/>
      <p:bldP spid="42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altLang="id-ID" b="1" dirty="0"/>
              <a:t>Computer science</a:t>
            </a:r>
            <a:endParaRPr lang="en-GB" altLang="id-ID" b="1" dirty="0"/>
          </a:p>
        </p:txBody>
      </p:sp>
      <p:grpSp>
        <p:nvGrpSpPr>
          <p:cNvPr id="4" name="Group 3"/>
          <p:cNvGrpSpPr/>
          <p:nvPr/>
        </p:nvGrpSpPr>
        <p:grpSpPr>
          <a:xfrm>
            <a:off x="3936548" y="1936750"/>
            <a:ext cx="3222625" cy="3746501"/>
            <a:chOff x="3936548" y="1936750"/>
            <a:chExt cx="3222625" cy="3746501"/>
          </a:xfrm>
        </p:grpSpPr>
        <p:sp>
          <p:nvSpPr>
            <p:cNvPr id="6" name="Freeform 5"/>
            <p:cNvSpPr/>
            <p:nvPr/>
          </p:nvSpPr>
          <p:spPr bwMode="auto">
            <a:xfrm>
              <a:off x="3936548" y="1936750"/>
              <a:ext cx="3222625" cy="1492250"/>
            </a:xfrm>
            <a:custGeom>
              <a:avLst/>
              <a:gdLst>
                <a:gd name="T0" fmla="*/ 1355 w 2030"/>
                <a:gd name="T1" fmla="*/ 0 h 940"/>
                <a:gd name="T2" fmla="*/ 0 w 2030"/>
                <a:gd name="T3" fmla="*/ 627 h 940"/>
                <a:gd name="T4" fmla="*/ 677 w 2030"/>
                <a:gd name="T5" fmla="*/ 940 h 940"/>
                <a:gd name="T6" fmla="*/ 2030 w 2030"/>
                <a:gd name="T7" fmla="*/ 313 h 940"/>
                <a:gd name="T8" fmla="*/ 1355 w 2030"/>
                <a:gd name="T9" fmla="*/ 0 h 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30" h="940">
                  <a:moveTo>
                    <a:pt x="1355" y="0"/>
                  </a:moveTo>
                  <a:lnTo>
                    <a:pt x="0" y="627"/>
                  </a:lnTo>
                  <a:lnTo>
                    <a:pt x="677" y="940"/>
                  </a:lnTo>
                  <a:lnTo>
                    <a:pt x="2030" y="313"/>
                  </a:lnTo>
                  <a:lnTo>
                    <a:pt x="1355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60000"/>
                    <a:lumOff val="40000"/>
                  </a:schemeClr>
                </a:gs>
                <a:gs pos="89000">
                  <a:schemeClr val="accent1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 sz="1600"/>
            </a:p>
          </p:txBody>
        </p:sp>
        <p:sp>
          <p:nvSpPr>
            <p:cNvPr id="7" name="Freeform 6"/>
            <p:cNvSpPr/>
            <p:nvPr/>
          </p:nvSpPr>
          <p:spPr bwMode="auto">
            <a:xfrm>
              <a:off x="3936548" y="2932113"/>
              <a:ext cx="1074738" cy="2751138"/>
            </a:xfrm>
            <a:custGeom>
              <a:avLst/>
              <a:gdLst>
                <a:gd name="T0" fmla="*/ 0 w 677"/>
                <a:gd name="T1" fmla="*/ 1419 h 1733"/>
                <a:gd name="T2" fmla="*/ 677 w 677"/>
                <a:gd name="T3" fmla="*/ 1733 h 1733"/>
                <a:gd name="T4" fmla="*/ 677 w 677"/>
                <a:gd name="T5" fmla="*/ 313 h 1733"/>
                <a:gd name="T6" fmla="*/ 0 w 677"/>
                <a:gd name="T7" fmla="*/ 0 h 1733"/>
                <a:gd name="T8" fmla="*/ 0 w 677"/>
                <a:gd name="T9" fmla="*/ 1419 h 17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7" h="1733">
                  <a:moveTo>
                    <a:pt x="0" y="1419"/>
                  </a:moveTo>
                  <a:lnTo>
                    <a:pt x="677" y="1733"/>
                  </a:lnTo>
                  <a:lnTo>
                    <a:pt x="677" y="313"/>
                  </a:lnTo>
                  <a:lnTo>
                    <a:pt x="0" y="0"/>
                  </a:lnTo>
                  <a:lnTo>
                    <a:pt x="0" y="1419"/>
                  </a:lnTo>
                  <a:close/>
                </a:path>
              </a:pathLst>
            </a:custGeom>
            <a:gradFill flip="none" rotWithShape="1">
              <a:gsLst>
                <a:gs pos="3800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 sz="1600"/>
            </a:p>
          </p:txBody>
        </p:sp>
        <p:sp>
          <p:nvSpPr>
            <p:cNvPr id="8" name="Freeform 7"/>
            <p:cNvSpPr/>
            <p:nvPr/>
          </p:nvSpPr>
          <p:spPr bwMode="auto">
            <a:xfrm>
              <a:off x="5011285" y="2433638"/>
              <a:ext cx="2147888" cy="3249613"/>
            </a:xfrm>
            <a:custGeom>
              <a:avLst/>
              <a:gdLst>
                <a:gd name="T0" fmla="*/ 1353 w 1353"/>
                <a:gd name="T1" fmla="*/ 1420 h 2047"/>
                <a:gd name="T2" fmla="*/ 0 w 1353"/>
                <a:gd name="T3" fmla="*/ 2047 h 2047"/>
                <a:gd name="T4" fmla="*/ 0 w 1353"/>
                <a:gd name="T5" fmla="*/ 627 h 2047"/>
                <a:gd name="T6" fmla="*/ 1353 w 1353"/>
                <a:gd name="T7" fmla="*/ 0 h 2047"/>
                <a:gd name="T8" fmla="*/ 1353 w 1353"/>
                <a:gd name="T9" fmla="*/ 1420 h 20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53" h="2047">
                  <a:moveTo>
                    <a:pt x="1353" y="1420"/>
                  </a:moveTo>
                  <a:lnTo>
                    <a:pt x="0" y="2047"/>
                  </a:lnTo>
                  <a:lnTo>
                    <a:pt x="0" y="627"/>
                  </a:lnTo>
                  <a:lnTo>
                    <a:pt x="1353" y="0"/>
                  </a:lnTo>
                  <a:lnTo>
                    <a:pt x="1353" y="1420"/>
                  </a:lnTo>
                  <a:close/>
                </a:path>
              </a:pathLst>
            </a:custGeom>
            <a:gradFill flip="none" rotWithShape="1">
              <a:gsLst>
                <a:gs pos="38000">
                  <a:schemeClr val="accent1">
                    <a:lumMod val="75000"/>
                  </a:schemeClr>
                </a:gs>
                <a:gs pos="100000">
                  <a:schemeClr val="accent1"/>
                </a:gs>
              </a:gsLst>
              <a:lin ang="108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 sz="1600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5093835" y="3598863"/>
            <a:ext cx="2976563" cy="2505075"/>
            <a:chOff x="5093835" y="3598863"/>
            <a:chExt cx="2976563" cy="2505075"/>
          </a:xfrm>
        </p:grpSpPr>
        <p:sp>
          <p:nvSpPr>
            <p:cNvPr id="9" name="Freeform 8"/>
            <p:cNvSpPr/>
            <p:nvPr/>
          </p:nvSpPr>
          <p:spPr bwMode="auto">
            <a:xfrm>
              <a:off x="5093835" y="4518025"/>
              <a:ext cx="993775" cy="1585913"/>
            </a:xfrm>
            <a:custGeom>
              <a:avLst/>
              <a:gdLst>
                <a:gd name="T0" fmla="*/ 0 w 626"/>
                <a:gd name="T1" fmla="*/ 0 h 999"/>
                <a:gd name="T2" fmla="*/ 0 w 626"/>
                <a:gd name="T3" fmla="*/ 710 h 999"/>
                <a:gd name="T4" fmla="*/ 626 w 626"/>
                <a:gd name="T5" fmla="*/ 999 h 999"/>
                <a:gd name="T6" fmla="*/ 626 w 626"/>
                <a:gd name="T7" fmla="*/ 290 h 999"/>
                <a:gd name="T8" fmla="*/ 0 w 626"/>
                <a:gd name="T9" fmla="*/ 0 h 9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6" h="999">
                  <a:moveTo>
                    <a:pt x="0" y="0"/>
                  </a:moveTo>
                  <a:lnTo>
                    <a:pt x="0" y="710"/>
                  </a:lnTo>
                  <a:lnTo>
                    <a:pt x="626" y="999"/>
                  </a:lnTo>
                  <a:lnTo>
                    <a:pt x="626" y="29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38000">
                  <a:schemeClr val="accent2"/>
                </a:gs>
                <a:gs pos="100000">
                  <a:schemeClr val="accent2">
                    <a:lumMod val="75000"/>
                  </a:schemeClr>
                </a:gs>
              </a:gsLst>
              <a:lin ang="27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 sz="1600"/>
            </a:p>
          </p:txBody>
        </p:sp>
        <p:sp>
          <p:nvSpPr>
            <p:cNvPr id="10" name="Freeform 9"/>
            <p:cNvSpPr/>
            <p:nvPr/>
          </p:nvSpPr>
          <p:spPr bwMode="auto">
            <a:xfrm>
              <a:off x="6087610" y="4057650"/>
              <a:ext cx="1982788" cy="2046288"/>
            </a:xfrm>
            <a:custGeom>
              <a:avLst/>
              <a:gdLst>
                <a:gd name="T0" fmla="*/ 0 w 1249"/>
                <a:gd name="T1" fmla="*/ 580 h 1289"/>
                <a:gd name="T2" fmla="*/ 1249 w 1249"/>
                <a:gd name="T3" fmla="*/ 0 h 1289"/>
                <a:gd name="T4" fmla="*/ 1249 w 1249"/>
                <a:gd name="T5" fmla="*/ 710 h 1289"/>
                <a:gd name="T6" fmla="*/ 0 w 1249"/>
                <a:gd name="T7" fmla="*/ 1289 h 1289"/>
                <a:gd name="T8" fmla="*/ 0 w 1249"/>
                <a:gd name="T9" fmla="*/ 580 h 1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9" h="1289">
                  <a:moveTo>
                    <a:pt x="0" y="580"/>
                  </a:moveTo>
                  <a:lnTo>
                    <a:pt x="1249" y="0"/>
                  </a:lnTo>
                  <a:lnTo>
                    <a:pt x="1249" y="710"/>
                  </a:lnTo>
                  <a:lnTo>
                    <a:pt x="0" y="1289"/>
                  </a:lnTo>
                  <a:lnTo>
                    <a:pt x="0" y="580"/>
                  </a:lnTo>
                  <a:close/>
                </a:path>
              </a:pathLst>
            </a:custGeom>
            <a:gradFill>
              <a:gsLst>
                <a:gs pos="38000">
                  <a:schemeClr val="accent2">
                    <a:lumMod val="75000"/>
                  </a:schemeClr>
                </a:gs>
                <a:gs pos="100000">
                  <a:schemeClr val="accent2"/>
                </a:gs>
              </a:gsLst>
              <a:lin ang="108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 sz="1600"/>
            </a:p>
          </p:txBody>
        </p:sp>
        <p:sp>
          <p:nvSpPr>
            <p:cNvPr id="11" name="Freeform 10"/>
            <p:cNvSpPr/>
            <p:nvPr/>
          </p:nvSpPr>
          <p:spPr bwMode="auto">
            <a:xfrm>
              <a:off x="5093835" y="3598863"/>
              <a:ext cx="2976563" cy="1379538"/>
            </a:xfrm>
            <a:custGeom>
              <a:avLst/>
              <a:gdLst>
                <a:gd name="T0" fmla="*/ 0 w 1875"/>
                <a:gd name="T1" fmla="*/ 579 h 869"/>
                <a:gd name="T2" fmla="*/ 1250 w 1875"/>
                <a:gd name="T3" fmla="*/ 0 h 869"/>
                <a:gd name="T4" fmla="*/ 1875 w 1875"/>
                <a:gd name="T5" fmla="*/ 289 h 869"/>
                <a:gd name="T6" fmla="*/ 626 w 1875"/>
                <a:gd name="T7" fmla="*/ 869 h 869"/>
                <a:gd name="T8" fmla="*/ 0 w 1875"/>
                <a:gd name="T9" fmla="*/ 579 h 8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75" h="869">
                  <a:moveTo>
                    <a:pt x="0" y="579"/>
                  </a:moveTo>
                  <a:lnTo>
                    <a:pt x="1250" y="0"/>
                  </a:lnTo>
                  <a:lnTo>
                    <a:pt x="1875" y="289"/>
                  </a:lnTo>
                  <a:lnTo>
                    <a:pt x="626" y="869"/>
                  </a:lnTo>
                  <a:lnTo>
                    <a:pt x="0" y="579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lumMod val="60000"/>
                    <a:lumOff val="40000"/>
                  </a:schemeClr>
                </a:gs>
                <a:gs pos="89000">
                  <a:schemeClr val="accent2"/>
                </a:gs>
              </a:gsLst>
              <a:lin ang="162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 sz="1600"/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6087610" y="2628900"/>
            <a:ext cx="1803400" cy="1846263"/>
            <a:chOff x="6087610" y="2628900"/>
            <a:chExt cx="1803400" cy="1846263"/>
          </a:xfrm>
        </p:grpSpPr>
        <p:sp>
          <p:nvSpPr>
            <p:cNvPr id="12" name="Freeform 11"/>
            <p:cNvSpPr/>
            <p:nvPr/>
          </p:nvSpPr>
          <p:spPr bwMode="auto">
            <a:xfrm>
              <a:off x="6087610" y="3048000"/>
              <a:ext cx="901700" cy="1427163"/>
            </a:xfrm>
            <a:custGeom>
              <a:avLst/>
              <a:gdLst>
                <a:gd name="T0" fmla="*/ 0 w 568"/>
                <a:gd name="T1" fmla="*/ 0 h 899"/>
                <a:gd name="T2" fmla="*/ 0 w 568"/>
                <a:gd name="T3" fmla="*/ 636 h 899"/>
                <a:gd name="T4" fmla="*/ 568 w 568"/>
                <a:gd name="T5" fmla="*/ 899 h 899"/>
                <a:gd name="T6" fmla="*/ 568 w 568"/>
                <a:gd name="T7" fmla="*/ 262 h 899"/>
                <a:gd name="T8" fmla="*/ 0 w 568"/>
                <a:gd name="T9" fmla="*/ 0 h 8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8" h="899">
                  <a:moveTo>
                    <a:pt x="0" y="0"/>
                  </a:moveTo>
                  <a:lnTo>
                    <a:pt x="0" y="636"/>
                  </a:lnTo>
                  <a:lnTo>
                    <a:pt x="568" y="899"/>
                  </a:lnTo>
                  <a:lnTo>
                    <a:pt x="568" y="262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38000">
                  <a:schemeClr val="accent3"/>
                </a:gs>
                <a:gs pos="100000">
                  <a:schemeClr val="accent3">
                    <a:lumMod val="75000"/>
                  </a:schemeClr>
                </a:gs>
              </a:gsLst>
              <a:lin ang="27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 sz="1600"/>
            </a:p>
          </p:txBody>
        </p:sp>
        <p:sp>
          <p:nvSpPr>
            <p:cNvPr id="13" name="Freeform 12"/>
            <p:cNvSpPr/>
            <p:nvPr/>
          </p:nvSpPr>
          <p:spPr bwMode="auto">
            <a:xfrm>
              <a:off x="6989310" y="3048000"/>
              <a:ext cx="901700" cy="1427163"/>
            </a:xfrm>
            <a:custGeom>
              <a:avLst/>
              <a:gdLst>
                <a:gd name="T0" fmla="*/ 0 w 568"/>
                <a:gd name="T1" fmla="*/ 262 h 899"/>
                <a:gd name="T2" fmla="*/ 568 w 568"/>
                <a:gd name="T3" fmla="*/ 0 h 899"/>
                <a:gd name="T4" fmla="*/ 568 w 568"/>
                <a:gd name="T5" fmla="*/ 636 h 899"/>
                <a:gd name="T6" fmla="*/ 0 w 568"/>
                <a:gd name="T7" fmla="*/ 899 h 899"/>
                <a:gd name="T8" fmla="*/ 0 w 568"/>
                <a:gd name="T9" fmla="*/ 262 h 8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8" h="899">
                  <a:moveTo>
                    <a:pt x="0" y="262"/>
                  </a:moveTo>
                  <a:lnTo>
                    <a:pt x="568" y="0"/>
                  </a:lnTo>
                  <a:lnTo>
                    <a:pt x="568" y="636"/>
                  </a:lnTo>
                  <a:lnTo>
                    <a:pt x="0" y="899"/>
                  </a:lnTo>
                  <a:lnTo>
                    <a:pt x="0" y="262"/>
                  </a:lnTo>
                  <a:close/>
                </a:path>
              </a:pathLst>
            </a:custGeom>
            <a:gradFill>
              <a:gsLst>
                <a:gs pos="38000">
                  <a:schemeClr val="accent3">
                    <a:lumMod val="75000"/>
                  </a:schemeClr>
                </a:gs>
                <a:gs pos="100000">
                  <a:schemeClr val="accent3"/>
                </a:gs>
              </a:gsLst>
              <a:lin ang="108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 sz="1600"/>
            </a:p>
          </p:txBody>
        </p:sp>
        <p:sp>
          <p:nvSpPr>
            <p:cNvPr id="14" name="Freeform 13"/>
            <p:cNvSpPr/>
            <p:nvPr/>
          </p:nvSpPr>
          <p:spPr bwMode="auto">
            <a:xfrm>
              <a:off x="6087610" y="2628900"/>
              <a:ext cx="1803400" cy="835025"/>
            </a:xfrm>
            <a:custGeom>
              <a:avLst/>
              <a:gdLst>
                <a:gd name="T0" fmla="*/ 0 w 1136"/>
                <a:gd name="T1" fmla="*/ 264 h 526"/>
                <a:gd name="T2" fmla="*/ 568 w 1136"/>
                <a:gd name="T3" fmla="*/ 0 h 526"/>
                <a:gd name="T4" fmla="*/ 1136 w 1136"/>
                <a:gd name="T5" fmla="*/ 264 h 526"/>
                <a:gd name="T6" fmla="*/ 568 w 1136"/>
                <a:gd name="T7" fmla="*/ 526 h 526"/>
                <a:gd name="T8" fmla="*/ 0 w 1136"/>
                <a:gd name="T9" fmla="*/ 264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36" h="526">
                  <a:moveTo>
                    <a:pt x="0" y="264"/>
                  </a:moveTo>
                  <a:lnTo>
                    <a:pt x="568" y="0"/>
                  </a:lnTo>
                  <a:lnTo>
                    <a:pt x="1136" y="264"/>
                  </a:lnTo>
                  <a:lnTo>
                    <a:pt x="568" y="526"/>
                  </a:lnTo>
                  <a:lnTo>
                    <a:pt x="0" y="264"/>
                  </a:lnTo>
                  <a:close/>
                </a:path>
              </a:pathLst>
            </a:custGeom>
            <a:gradFill>
              <a:gsLst>
                <a:gs pos="0">
                  <a:schemeClr val="accent3">
                    <a:lumMod val="60000"/>
                    <a:lumOff val="40000"/>
                  </a:schemeClr>
                </a:gs>
                <a:gs pos="89000">
                  <a:schemeClr val="accent3"/>
                </a:gs>
              </a:gsLst>
              <a:lin ang="162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 sz="1600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5451023" y="3397250"/>
            <a:ext cx="1270000" cy="1249363"/>
            <a:chOff x="5451023" y="3397250"/>
            <a:chExt cx="1270000" cy="1249363"/>
          </a:xfrm>
        </p:grpSpPr>
        <p:sp>
          <p:nvSpPr>
            <p:cNvPr id="15" name="Freeform 14"/>
            <p:cNvSpPr/>
            <p:nvPr/>
          </p:nvSpPr>
          <p:spPr bwMode="auto">
            <a:xfrm>
              <a:off x="6087610" y="3689350"/>
              <a:ext cx="633413" cy="957263"/>
            </a:xfrm>
            <a:custGeom>
              <a:avLst/>
              <a:gdLst>
                <a:gd name="T0" fmla="*/ 0 w 399"/>
                <a:gd name="T1" fmla="*/ 185 h 603"/>
                <a:gd name="T2" fmla="*/ 0 w 399"/>
                <a:gd name="T3" fmla="*/ 603 h 603"/>
                <a:gd name="T4" fmla="*/ 399 w 399"/>
                <a:gd name="T5" fmla="*/ 418 h 603"/>
                <a:gd name="T6" fmla="*/ 399 w 399"/>
                <a:gd name="T7" fmla="*/ 0 h 603"/>
                <a:gd name="T8" fmla="*/ 0 w 399"/>
                <a:gd name="T9" fmla="*/ 185 h 6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9" h="603">
                  <a:moveTo>
                    <a:pt x="0" y="185"/>
                  </a:moveTo>
                  <a:lnTo>
                    <a:pt x="0" y="603"/>
                  </a:lnTo>
                  <a:lnTo>
                    <a:pt x="399" y="418"/>
                  </a:lnTo>
                  <a:lnTo>
                    <a:pt x="399" y="0"/>
                  </a:lnTo>
                  <a:lnTo>
                    <a:pt x="0" y="185"/>
                  </a:lnTo>
                  <a:close/>
                </a:path>
              </a:pathLst>
            </a:custGeom>
            <a:gradFill>
              <a:gsLst>
                <a:gs pos="0">
                  <a:schemeClr val="accent4">
                    <a:lumMod val="75000"/>
                  </a:schemeClr>
                </a:gs>
                <a:gs pos="100000">
                  <a:schemeClr val="accent4"/>
                </a:gs>
              </a:gsLst>
              <a:lin ang="108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 sz="1600"/>
            </a:p>
          </p:txBody>
        </p:sp>
        <p:sp>
          <p:nvSpPr>
            <p:cNvPr id="16" name="Freeform 15"/>
            <p:cNvSpPr/>
            <p:nvPr/>
          </p:nvSpPr>
          <p:spPr bwMode="auto">
            <a:xfrm>
              <a:off x="5451023" y="3689350"/>
              <a:ext cx="636588" cy="957263"/>
            </a:xfrm>
            <a:custGeom>
              <a:avLst/>
              <a:gdLst>
                <a:gd name="T0" fmla="*/ 0 w 401"/>
                <a:gd name="T1" fmla="*/ 0 h 603"/>
                <a:gd name="T2" fmla="*/ 401 w 401"/>
                <a:gd name="T3" fmla="*/ 185 h 603"/>
                <a:gd name="T4" fmla="*/ 401 w 401"/>
                <a:gd name="T5" fmla="*/ 603 h 603"/>
                <a:gd name="T6" fmla="*/ 0 w 401"/>
                <a:gd name="T7" fmla="*/ 418 h 603"/>
                <a:gd name="T8" fmla="*/ 0 w 401"/>
                <a:gd name="T9" fmla="*/ 0 h 6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1" h="603">
                  <a:moveTo>
                    <a:pt x="0" y="0"/>
                  </a:moveTo>
                  <a:lnTo>
                    <a:pt x="401" y="185"/>
                  </a:lnTo>
                  <a:lnTo>
                    <a:pt x="401" y="603"/>
                  </a:lnTo>
                  <a:lnTo>
                    <a:pt x="0" y="418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38000">
                  <a:schemeClr val="accent4"/>
                </a:gs>
                <a:gs pos="100000">
                  <a:schemeClr val="accent4">
                    <a:lumMod val="75000"/>
                  </a:schemeClr>
                </a:gs>
              </a:gsLst>
              <a:lin ang="27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 sz="1600"/>
            </a:p>
          </p:txBody>
        </p:sp>
        <p:sp>
          <p:nvSpPr>
            <p:cNvPr id="17" name="Freeform 16"/>
            <p:cNvSpPr/>
            <p:nvPr/>
          </p:nvSpPr>
          <p:spPr bwMode="auto">
            <a:xfrm>
              <a:off x="5451023" y="3397250"/>
              <a:ext cx="1270000" cy="585788"/>
            </a:xfrm>
            <a:custGeom>
              <a:avLst/>
              <a:gdLst>
                <a:gd name="T0" fmla="*/ 0 w 800"/>
                <a:gd name="T1" fmla="*/ 184 h 369"/>
                <a:gd name="T2" fmla="*/ 401 w 800"/>
                <a:gd name="T3" fmla="*/ 0 h 369"/>
                <a:gd name="T4" fmla="*/ 800 w 800"/>
                <a:gd name="T5" fmla="*/ 184 h 369"/>
                <a:gd name="T6" fmla="*/ 401 w 800"/>
                <a:gd name="T7" fmla="*/ 369 h 369"/>
                <a:gd name="T8" fmla="*/ 0 w 800"/>
                <a:gd name="T9" fmla="*/ 184 h 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0" h="369">
                  <a:moveTo>
                    <a:pt x="0" y="184"/>
                  </a:moveTo>
                  <a:lnTo>
                    <a:pt x="401" y="0"/>
                  </a:lnTo>
                  <a:lnTo>
                    <a:pt x="800" y="184"/>
                  </a:lnTo>
                  <a:lnTo>
                    <a:pt x="401" y="369"/>
                  </a:lnTo>
                  <a:lnTo>
                    <a:pt x="0" y="184"/>
                  </a:lnTo>
                  <a:close/>
                </a:path>
              </a:pathLst>
            </a:custGeom>
            <a:gradFill>
              <a:gsLst>
                <a:gs pos="0">
                  <a:schemeClr val="accent4">
                    <a:lumMod val="60000"/>
                    <a:lumOff val="40000"/>
                  </a:schemeClr>
                </a:gs>
                <a:gs pos="89000">
                  <a:schemeClr val="accent4"/>
                </a:gs>
              </a:gsLst>
              <a:lin ang="162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 sz="1600"/>
            </a:p>
          </p:txBody>
        </p:sp>
      </p:grpSp>
      <p:cxnSp>
        <p:nvCxnSpPr>
          <p:cNvPr id="18" name="Straight Connector 17"/>
          <p:cNvCxnSpPr/>
          <p:nvPr/>
        </p:nvCxnSpPr>
        <p:spPr>
          <a:xfrm flipV="1">
            <a:off x="7002058" y="2427926"/>
            <a:ext cx="499961" cy="499961"/>
          </a:xfrm>
          <a:prstGeom prst="line">
            <a:avLst/>
          </a:prstGeom>
          <a:ln w="19050">
            <a:solidFill>
              <a:schemeClr val="tx2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7497256" y="2429188"/>
            <a:ext cx="828000" cy="0"/>
          </a:xfrm>
          <a:prstGeom prst="straightConnector1">
            <a:avLst/>
          </a:prstGeom>
          <a:ln w="19050">
            <a:solidFill>
              <a:schemeClr val="tx2"/>
            </a:solidFill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4262977" y="5244725"/>
            <a:ext cx="338552" cy="338553"/>
          </a:xfrm>
          <a:prstGeom prst="line">
            <a:avLst/>
          </a:prstGeom>
          <a:ln w="19050">
            <a:solidFill>
              <a:schemeClr val="tx2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8100000">
            <a:off x="3932069" y="5441759"/>
            <a:ext cx="280513" cy="280513"/>
          </a:xfrm>
          <a:prstGeom prst="straightConnector1">
            <a:avLst/>
          </a:prstGeom>
          <a:ln w="19050">
            <a:solidFill>
              <a:schemeClr val="tx2"/>
            </a:solidFill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 flipV="1">
            <a:off x="4594061" y="2271713"/>
            <a:ext cx="1347785" cy="1347785"/>
          </a:xfrm>
          <a:prstGeom prst="line">
            <a:avLst/>
          </a:prstGeom>
          <a:ln w="19050">
            <a:solidFill>
              <a:schemeClr val="tx2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>
            <a:off x="3936548" y="2284172"/>
            <a:ext cx="655555" cy="0"/>
          </a:xfrm>
          <a:prstGeom prst="straightConnector1">
            <a:avLst/>
          </a:prstGeom>
          <a:ln w="19050">
            <a:solidFill>
              <a:schemeClr val="tx2"/>
            </a:solidFill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10800000" flipH="1" flipV="1">
            <a:off x="7422234" y="5103866"/>
            <a:ext cx="499961" cy="499961"/>
          </a:xfrm>
          <a:prstGeom prst="line">
            <a:avLst/>
          </a:prstGeom>
          <a:ln w="19050">
            <a:solidFill>
              <a:schemeClr val="tx2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rot="13500000" flipH="1">
            <a:off x="7972589" y="5462308"/>
            <a:ext cx="280513" cy="280513"/>
          </a:xfrm>
          <a:prstGeom prst="straightConnector1">
            <a:avLst/>
          </a:prstGeom>
          <a:ln w="19050">
            <a:solidFill>
              <a:schemeClr val="tx2"/>
            </a:solidFill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9173894" y="2116712"/>
            <a:ext cx="1407795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altLang="id-ID" sz="1400" b="1" dirty="0" smtClean="0">
                <a:latin typeface="+mj-lt"/>
              </a:rPr>
              <a:t>Učni koncepti</a:t>
            </a:r>
            <a:endParaRPr lang="en-GB" altLang="id-ID" sz="1400" b="1" dirty="0" smtClean="0">
              <a:latin typeface="+mj-lt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9173894" y="2366675"/>
            <a:ext cx="2682082" cy="829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altLang="id-ID" sz="1200" dirty="0">
                <a:solidFill>
                  <a:schemeClr val="tx2"/>
                </a:solidFill>
              </a:rPr>
              <a:t>Interaktivni sistemi (UI)</a:t>
            </a:r>
            <a:endParaRPr lang="en-GB" altLang="id-ID" sz="1200" dirty="0">
              <a:solidFill>
                <a:schemeClr val="tx2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altLang="id-ID" sz="1200" dirty="0">
                <a:solidFill>
                  <a:schemeClr val="tx2"/>
                </a:solidFill>
              </a:rPr>
              <a:t>Analitika (Podatkovne baze)</a:t>
            </a:r>
            <a:endParaRPr lang="en-GB" altLang="id-ID" sz="1200" dirty="0">
              <a:solidFill>
                <a:schemeClr val="tx2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altLang="id-ID" sz="1200" dirty="0">
                <a:solidFill>
                  <a:schemeClr val="tx2"/>
                </a:solidFill>
              </a:rPr>
              <a:t>Modeliranje &amp; simuliranje</a:t>
            </a:r>
            <a:endParaRPr lang="en-GB" altLang="id-ID" sz="1200" dirty="0">
              <a:solidFill>
                <a:schemeClr val="tx2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altLang="id-ID" sz="1200" dirty="0">
                <a:solidFill>
                  <a:schemeClr val="tx2"/>
                </a:solidFill>
              </a:rPr>
              <a:t>Vgrajeni sistemi (Namenski)</a:t>
            </a:r>
            <a:endParaRPr lang="en-GB" altLang="id-ID" sz="1200" dirty="0">
              <a:solidFill>
                <a:schemeClr val="tx2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322416" y="1954462"/>
            <a:ext cx="936625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altLang="id-ID" sz="1400" b="1" dirty="0" smtClean="0">
                <a:latin typeface="+mj-lt"/>
              </a:rPr>
              <a:t>Učni cilji</a:t>
            </a:r>
            <a:endParaRPr lang="en-GB" altLang="id-ID" sz="1400" b="1" dirty="0" smtClean="0">
              <a:latin typeface="+mj-lt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0" y="2204720"/>
            <a:ext cx="3259455" cy="139446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171450" indent="-171450" algn="r">
              <a:buFont typeface="Arial" panose="020B0604020202020204" pitchFamily="34" charset="0"/>
              <a:buChar char="•"/>
            </a:pPr>
            <a:r>
              <a:rPr lang="en-GB" altLang="id-ID" sz="1200" dirty="0">
                <a:solidFill>
                  <a:schemeClr val="tx2"/>
                </a:solidFill>
              </a:rPr>
              <a:t>Razviti razumevanje, kako računalniška tehnologija ponuja načine reševanja problemov</a:t>
            </a:r>
            <a:endParaRPr lang="en-GB" altLang="id-ID" sz="1200" dirty="0">
              <a:solidFill>
                <a:schemeClr val="tx2"/>
              </a:solidFill>
            </a:endParaRPr>
          </a:p>
          <a:p>
            <a:pPr marL="171450" indent="-171450" algn="r">
              <a:buFont typeface="Arial" panose="020B0604020202020204" pitchFamily="34" charset="0"/>
              <a:buChar char="•"/>
            </a:pPr>
            <a:r>
              <a:rPr lang="en-GB" altLang="id-ID" sz="1200" dirty="0">
                <a:solidFill>
                  <a:schemeClr val="tx2"/>
                </a:solidFill>
              </a:rPr>
              <a:t>opisati delovanje računalnika preko sestavnih delov</a:t>
            </a:r>
            <a:endParaRPr lang="en-GB" altLang="id-ID" sz="1200" dirty="0">
              <a:solidFill>
                <a:schemeClr val="tx2"/>
              </a:solidFill>
            </a:endParaRPr>
          </a:p>
          <a:p>
            <a:pPr marL="171450" indent="-171450" algn="r">
              <a:buFont typeface="Arial" panose="020B0604020202020204" pitchFamily="34" charset="0"/>
              <a:buChar char="•"/>
            </a:pPr>
            <a:r>
              <a:rPr lang="en-GB" altLang="id-ID" sz="1200" dirty="0">
                <a:solidFill>
                  <a:schemeClr val="tx2"/>
                </a:solidFill>
              </a:rPr>
              <a:t>oceniti vpliv tehnologije na osebno življenje in družbo</a:t>
            </a:r>
            <a:endParaRPr lang="en-GB" altLang="id-ID" sz="1200" dirty="0">
              <a:solidFill>
                <a:schemeClr val="tx2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986055" y="5234934"/>
            <a:ext cx="179324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altLang="id-ID" sz="1400" b="1" dirty="0" smtClean="0">
                <a:latin typeface="+mj-lt"/>
              </a:rPr>
              <a:t>Ključne spretnosti</a:t>
            </a:r>
            <a:endParaRPr lang="en-GB" altLang="id-ID" sz="1400" b="1" dirty="0" smtClean="0">
              <a:latin typeface="+mj-lt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8986055" y="5484897"/>
            <a:ext cx="2682082" cy="1198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altLang="id-ID" sz="1200" dirty="0">
                <a:solidFill>
                  <a:schemeClr val="tx2"/>
                </a:solidFill>
              </a:rPr>
              <a:t>Procesiranje informacij</a:t>
            </a:r>
            <a:endParaRPr lang="en-GB" altLang="id-ID" sz="1200" dirty="0">
              <a:solidFill>
                <a:schemeClr val="tx2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altLang="id-ID" sz="1200" dirty="0">
                <a:solidFill>
                  <a:schemeClr val="tx2"/>
                </a:solidFill>
              </a:rPr>
              <a:t>Komunikacija &amp; Sodelovanje</a:t>
            </a:r>
            <a:endParaRPr lang="en-GB" altLang="id-ID" sz="1200" dirty="0">
              <a:solidFill>
                <a:schemeClr val="tx2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altLang="id-ID" sz="1200" dirty="0">
                <a:solidFill>
                  <a:schemeClr val="tx2"/>
                </a:solidFill>
              </a:rPr>
              <a:t>Kritično mišlenje</a:t>
            </a:r>
            <a:endParaRPr lang="en-GB" altLang="id-ID" sz="1200" dirty="0">
              <a:solidFill>
                <a:schemeClr val="tx2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altLang="id-ID" sz="1200" dirty="0">
                <a:solidFill>
                  <a:schemeClr val="tx2"/>
                </a:solidFill>
              </a:rPr>
              <a:t>Osebna učinkovitost</a:t>
            </a:r>
            <a:endParaRPr lang="en-GB" altLang="id-ID" sz="1200" dirty="0">
              <a:solidFill>
                <a:schemeClr val="tx2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altLang="id-ID" sz="1200" dirty="0">
              <a:solidFill>
                <a:schemeClr val="tx2"/>
              </a:solidFill>
            </a:endParaRPr>
          </a:p>
          <a:p>
            <a:endParaRPr lang="en-GB" altLang="id-ID" sz="1200" dirty="0">
              <a:solidFill>
                <a:schemeClr val="tx2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907539" y="5244725"/>
            <a:ext cx="137287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altLang="id-ID" sz="1400" b="1" dirty="0" smtClean="0">
                <a:latin typeface="+mj-lt"/>
              </a:rPr>
              <a:t>Učne metode</a:t>
            </a:r>
            <a:endParaRPr lang="en-GB" altLang="id-ID" sz="1400" b="1" dirty="0" smtClean="0">
              <a:latin typeface="+mj-lt"/>
            </a:endParaRPr>
          </a:p>
        </p:txBody>
      </p:sp>
      <p:sp>
        <p:nvSpPr>
          <p:cNvPr id="35" name="圆角矩形 4"/>
          <p:cNvSpPr/>
          <p:nvPr/>
        </p:nvSpPr>
        <p:spPr>
          <a:xfrm>
            <a:off x="5523230" y="1036320"/>
            <a:ext cx="1123315" cy="4445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GB" altLang="zh-CN" sz="2000" b="1" dirty="0" smtClean="0">
                <a:solidFill>
                  <a:schemeClr val="bg1"/>
                </a:solidFill>
              </a:rPr>
              <a:t>180h</a:t>
            </a:r>
            <a:endParaRPr lang="en-GB" altLang="zh-CN" sz="2000" b="1" dirty="0" smtClean="0">
              <a:solidFill>
                <a:schemeClr val="bg1"/>
              </a:solidFill>
            </a:endParaRPr>
          </a:p>
        </p:txBody>
      </p:sp>
      <p:sp>
        <p:nvSpPr>
          <p:cNvPr id="36" name="Rectangle 30"/>
          <p:cNvSpPr/>
          <p:nvPr/>
        </p:nvSpPr>
        <p:spPr>
          <a:xfrm>
            <a:off x="625645" y="5484897"/>
            <a:ext cx="2682082" cy="645160"/>
          </a:xfrm>
          <a:prstGeom prst="rect">
            <a:avLst/>
          </a:prstGeom>
        </p:spPr>
        <p:txBody>
          <a:bodyPr wrap="square">
            <a:spAutoFit/>
          </a:bodyPr>
          <a:p>
            <a:pPr marL="171450" indent="-171450" algn="r">
              <a:buFont typeface="Arial" panose="020B0604020202020204" pitchFamily="34" charset="0"/>
              <a:buChar char="•"/>
            </a:pPr>
            <a:r>
              <a:rPr lang="en-GB" altLang="id-ID" sz="1200" dirty="0">
                <a:solidFill>
                  <a:schemeClr val="tx2"/>
                </a:solidFill>
              </a:rPr>
              <a:t>Skupinsko delo</a:t>
            </a:r>
            <a:endParaRPr lang="en-GB" altLang="id-ID" sz="1200" dirty="0">
              <a:solidFill>
                <a:schemeClr val="tx2"/>
              </a:solidFill>
            </a:endParaRPr>
          </a:p>
          <a:p>
            <a:pPr marL="171450" indent="-171450" algn="r">
              <a:buFont typeface="Arial" panose="020B0604020202020204" pitchFamily="34" charset="0"/>
              <a:buChar char="•"/>
            </a:pPr>
            <a:r>
              <a:rPr lang="en-GB" altLang="id-ID" sz="1200" dirty="0">
                <a:solidFill>
                  <a:schemeClr val="tx2"/>
                </a:solidFill>
              </a:rPr>
              <a:t>Post-it metoda (stena z listki)</a:t>
            </a:r>
            <a:endParaRPr lang="en-GB" altLang="id-ID" sz="1200" dirty="0">
              <a:solidFill>
                <a:schemeClr val="tx2"/>
              </a:solidFill>
            </a:endParaRPr>
          </a:p>
          <a:p>
            <a:pPr marL="171450" indent="-171450" algn="r">
              <a:buFont typeface="Arial" panose="020B0604020202020204" pitchFamily="34" charset="0"/>
              <a:buChar char="•"/>
            </a:pPr>
            <a:r>
              <a:rPr lang="en-GB" altLang="id-ID" sz="1200" dirty="0">
                <a:solidFill>
                  <a:schemeClr val="tx2"/>
                </a:solidFill>
              </a:rPr>
              <a:t>Ovrednotenje preko debate</a:t>
            </a:r>
            <a:endParaRPr lang="en-GB" altLang="id-ID" sz="1200" dirty="0">
              <a:solidFill>
                <a:schemeClr val="tx2"/>
              </a:solidFill>
            </a:endParaRPr>
          </a:p>
        </p:txBody>
      </p:sp>
      <p:grpSp>
        <p:nvGrpSpPr>
          <p:cNvPr id="269" name="Group 268"/>
          <p:cNvGrpSpPr/>
          <p:nvPr/>
        </p:nvGrpSpPr>
        <p:grpSpPr>
          <a:xfrm>
            <a:off x="3360584" y="5344963"/>
            <a:ext cx="307975" cy="472440"/>
            <a:chOff x="3824288" y="5502910"/>
            <a:chExt cx="307975" cy="472440"/>
          </a:xfrm>
          <a:solidFill>
            <a:srgbClr val="4C635D"/>
          </a:solidFill>
        </p:grpSpPr>
        <p:sp>
          <p:nvSpPr>
            <p:cNvPr id="270" name="Freeform 248"/>
            <p:cNvSpPr>
              <a:spLocks noEditPoints="1"/>
            </p:cNvSpPr>
            <p:nvPr/>
          </p:nvSpPr>
          <p:spPr bwMode="auto">
            <a:xfrm>
              <a:off x="3824288" y="5502910"/>
              <a:ext cx="307975" cy="338138"/>
            </a:xfrm>
            <a:custGeom>
              <a:avLst/>
              <a:gdLst>
                <a:gd name="T0" fmla="*/ 227 w 401"/>
                <a:gd name="T1" fmla="*/ 250 h 440"/>
                <a:gd name="T2" fmla="*/ 215 w 401"/>
                <a:gd name="T3" fmla="*/ 251 h 440"/>
                <a:gd name="T4" fmla="*/ 224 w 401"/>
                <a:gd name="T5" fmla="*/ 283 h 440"/>
                <a:gd name="T6" fmla="*/ 200 w 401"/>
                <a:gd name="T7" fmla="*/ 329 h 440"/>
                <a:gd name="T8" fmla="*/ 175 w 401"/>
                <a:gd name="T9" fmla="*/ 283 h 440"/>
                <a:gd name="T10" fmla="*/ 187 w 401"/>
                <a:gd name="T11" fmla="*/ 251 h 440"/>
                <a:gd name="T12" fmla="*/ 181 w 401"/>
                <a:gd name="T13" fmla="*/ 250 h 440"/>
                <a:gd name="T14" fmla="*/ 148 w 401"/>
                <a:gd name="T15" fmla="*/ 283 h 440"/>
                <a:gd name="T16" fmla="*/ 148 w 401"/>
                <a:gd name="T17" fmla="*/ 440 h 440"/>
                <a:gd name="T18" fmla="*/ 254 w 401"/>
                <a:gd name="T19" fmla="*/ 440 h 440"/>
                <a:gd name="T20" fmla="*/ 254 w 401"/>
                <a:gd name="T21" fmla="*/ 280 h 440"/>
                <a:gd name="T22" fmla="*/ 227 w 401"/>
                <a:gd name="T23" fmla="*/ 250 h 440"/>
                <a:gd name="T24" fmla="*/ 401 w 401"/>
                <a:gd name="T25" fmla="*/ 201 h 440"/>
                <a:gd name="T26" fmla="*/ 200 w 401"/>
                <a:gd name="T27" fmla="*/ 0 h 440"/>
                <a:gd name="T28" fmla="*/ 0 w 401"/>
                <a:gd name="T29" fmla="*/ 201 h 440"/>
                <a:gd name="T30" fmla="*/ 0 w 401"/>
                <a:gd name="T31" fmla="*/ 211 h 440"/>
                <a:gd name="T32" fmla="*/ 0 w 401"/>
                <a:gd name="T33" fmla="*/ 220 h 440"/>
                <a:gd name="T34" fmla="*/ 84 w 401"/>
                <a:gd name="T35" fmla="*/ 375 h 440"/>
                <a:gd name="T36" fmla="*/ 113 w 401"/>
                <a:gd name="T37" fmla="*/ 440 h 440"/>
                <a:gd name="T38" fmla="*/ 113 w 401"/>
                <a:gd name="T39" fmla="*/ 440 h 440"/>
                <a:gd name="T40" fmla="*/ 131 w 401"/>
                <a:gd name="T41" fmla="*/ 440 h 440"/>
                <a:gd name="T42" fmla="*/ 131 w 401"/>
                <a:gd name="T43" fmla="*/ 283 h 440"/>
                <a:gd name="T44" fmla="*/ 181 w 401"/>
                <a:gd name="T45" fmla="*/ 234 h 440"/>
                <a:gd name="T46" fmla="*/ 202 w 401"/>
                <a:gd name="T47" fmla="*/ 239 h 440"/>
                <a:gd name="T48" fmla="*/ 227 w 401"/>
                <a:gd name="T49" fmla="*/ 233 h 440"/>
                <a:gd name="T50" fmla="*/ 271 w 401"/>
                <a:gd name="T51" fmla="*/ 280 h 440"/>
                <a:gd name="T52" fmla="*/ 271 w 401"/>
                <a:gd name="T53" fmla="*/ 440 h 440"/>
                <a:gd name="T54" fmla="*/ 288 w 401"/>
                <a:gd name="T55" fmla="*/ 440 h 440"/>
                <a:gd name="T56" fmla="*/ 288 w 401"/>
                <a:gd name="T57" fmla="*/ 440 h 440"/>
                <a:gd name="T58" fmla="*/ 317 w 401"/>
                <a:gd name="T59" fmla="*/ 375 h 440"/>
                <a:gd name="T60" fmla="*/ 401 w 401"/>
                <a:gd name="T61" fmla="*/ 220 h 440"/>
                <a:gd name="T62" fmla="*/ 401 w 401"/>
                <a:gd name="T63" fmla="*/ 211 h 440"/>
                <a:gd name="T64" fmla="*/ 401 w 401"/>
                <a:gd name="T65" fmla="*/ 201 h 440"/>
                <a:gd name="T66" fmla="*/ 208 w 401"/>
                <a:gd name="T67" fmla="*/ 283 h 440"/>
                <a:gd name="T68" fmla="*/ 201 w 401"/>
                <a:gd name="T69" fmla="*/ 260 h 440"/>
                <a:gd name="T70" fmla="*/ 192 w 401"/>
                <a:gd name="T71" fmla="*/ 283 h 440"/>
                <a:gd name="T72" fmla="*/ 200 w 401"/>
                <a:gd name="T73" fmla="*/ 313 h 440"/>
                <a:gd name="T74" fmla="*/ 208 w 401"/>
                <a:gd name="T75" fmla="*/ 283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01" h="440">
                  <a:moveTo>
                    <a:pt x="227" y="250"/>
                  </a:moveTo>
                  <a:cubicBezTo>
                    <a:pt x="223" y="250"/>
                    <a:pt x="219" y="250"/>
                    <a:pt x="215" y="251"/>
                  </a:cubicBezTo>
                  <a:cubicBezTo>
                    <a:pt x="221" y="260"/>
                    <a:pt x="224" y="270"/>
                    <a:pt x="224" y="283"/>
                  </a:cubicBezTo>
                  <a:cubicBezTo>
                    <a:pt x="224" y="317"/>
                    <a:pt x="211" y="329"/>
                    <a:pt x="200" y="329"/>
                  </a:cubicBezTo>
                  <a:cubicBezTo>
                    <a:pt x="188" y="329"/>
                    <a:pt x="175" y="315"/>
                    <a:pt x="175" y="283"/>
                  </a:cubicBezTo>
                  <a:cubicBezTo>
                    <a:pt x="175" y="270"/>
                    <a:pt x="180" y="259"/>
                    <a:pt x="187" y="251"/>
                  </a:cubicBezTo>
                  <a:cubicBezTo>
                    <a:pt x="185" y="250"/>
                    <a:pt x="183" y="250"/>
                    <a:pt x="181" y="250"/>
                  </a:cubicBezTo>
                  <a:cubicBezTo>
                    <a:pt x="165" y="250"/>
                    <a:pt x="148" y="262"/>
                    <a:pt x="148" y="283"/>
                  </a:cubicBezTo>
                  <a:cubicBezTo>
                    <a:pt x="148" y="440"/>
                    <a:pt x="148" y="440"/>
                    <a:pt x="148" y="440"/>
                  </a:cubicBezTo>
                  <a:cubicBezTo>
                    <a:pt x="254" y="440"/>
                    <a:pt x="254" y="440"/>
                    <a:pt x="254" y="440"/>
                  </a:cubicBezTo>
                  <a:cubicBezTo>
                    <a:pt x="254" y="280"/>
                    <a:pt x="254" y="280"/>
                    <a:pt x="254" y="280"/>
                  </a:cubicBezTo>
                  <a:cubicBezTo>
                    <a:pt x="254" y="252"/>
                    <a:pt x="233" y="250"/>
                    <a:pt x="227" y="250"/>
                  </a:cubicBezTo>
                  <a:close/>
                  <a:moveTo>
                    <a:pt x="401" y="201"/>
                  </a:moveTo>
                  <a:cubicBezTo>
                    <a:pt x="401" y="90"/>
                    <a:pt x="311" y="0"/>
                    <a:pt x="200" y="0"/>
                  </a:cubicBezTo>
                  <a:cubicBezTo>
                    <a:pt x="89" y="0"/>
                    <a:pt x="0" y="90"/>
                    <a:pt x="0" y="201"/>
                  </a:cubicBezTo>
                  <a:cubicBezTo>
                    <a:pt x="0" y="204"/>
                    <a:pt x="0" y="208"/>
                    <a:pt x="0" y="211"/>
                  </a:cubicBezTo>
                  <a:cubicBezTo>
                    <a:pt x="0" y="214"/>
                    <a:pt x="0" y="217"/>
                    <a:pt x="0" y="220"/>
                  </a:cubicBezTo>
                  <a:cubicBezTo>
                    <a:pt x="0" y="300"/>
                    <a:pt x="84" y="375"/>
                    <a:pt x="84" y="375"/>
                  </a:cubicBezTo>
                  <a:cubicBezTo>
                    <a:pt x="100" y="390"/>
                    <a:pt x="113" y="419"/>
                    <a:pt x="113" y="440"/>
                  </a:cubicBezTo>
                  <a:cubicBezTo>
                    <a:pt x="113" y="440"/>
                    <a:pt x="113" y="440"/>
                    <a:pt x="113" y="440"/>
                  </a:cubicBezTo>
                  <a:cubicBezTo>
                    <a:pt x="131" y="440"/>
                    <a:pt x="131" y="440"/>
                    <a:pt x="131" y="440"/>
                  </a:cubicBezTo>
                  <a:cubicBezTo>
                    <a:pt x="131" y="283"/>
                    <a:pt x="131" y="283"/>
                    <a:pt x="131" y="283"/>
                  </a:cubicBezTo>
                  <a:cubicBezTo>
                    <a:pt x="131" y="252"/>
                    <a:pt x="156" y="234"/>
                    <a:pt x="181" y="234"/>
                  </a:cubicBezTo>
                  <a:cubicBezTo>
                    <a:pt x="189" y="234"/>
                    <a:pt x="196" y="236"/>
                    <a:pt x="202" y="239"/>
                  </a:cubicBezTo>
                  <a:cubicBezTo>
                    <a:pt x="210" y="235"/>
                    <a:pt x="218" y="233"/>
                    <a:pt x="227" y="233"/>
                  </a:cubicBezTo>
                  <a:cubicBezTo>
                    <a:pt x="249" y="233"/>
                    <a:pt x="271" y="248"/>
                    <a:pt x="271" y="280"/>
                  </a:cubicBezTo>
                  <a:cubicBezTo>
                    <a:pt x="271" y="440"/>
                    <a:pt x="271" y="440"/>
                    <a:pt x="271" y="440"/>
                  </a:cubicBezTo>
                  <a:cubicBezTo>
                    <a:pt x="288" y="440"/>
                    <a:pt x="288" y="440"/>
                    <a:pt x="288" y="440"/>
                  </a:cubicBezTo>
                  <a:cubicBezTo>
                    <a:pt x="288" y="440"/>
                    <a:pt x="288" y="440"/>
                    <a:pt x="288" y="440"/>
                  </a:cubicBezTo>
                  <a:cubicBezTo>
                    <a:pt x="288" y="419"/>
                    <a:pt x="301" y="390"/>
                    <a:pt x="317" y="375"/>
                  </a:cubicBezTo>
                  <a:cubicBezTo>
                    <a:pt x="317" y="375"/>
                    <a:pt x="401" y="300"/>
                    <a:pt x="401" y="220"/>
                  </a:cubicBezTo>
                  <a:cubicBezTo>
                    <a:pt x="401" y="217"/>
                    <a:pt x="401" y="214"/>
                    <a:pt x="401" y="211"/>
                  </a:cubicBezTo>
                  <a:cubicBezTo>
                    <a:pt x="401" y="208"/>
                    <a:pt x="401" y="204"/>
                    <a:pt x="401" y="201"/>
                  </a:cubicBezTo>
                  <a:close/>
                  <a:moveTo>
                    <a:pt x="208" y="283"/>
                  </a:moveTo>
                  <a:cubicBezTo>
                    <a:pt x="208" y="272"/>
                    <a:pt x="205" y="265"/>
                    <a:pt x="201" y="260"/>
                  </a:cubicBezTo>
                  <a:cubicBezTo>
                    <a:pt x="195" y="265"/>
                    <a:pt x="192" y="273"/>
                    <a:pt x="192" y="283"/>
                  </a:cubicBezTo>
                  <a:cubicBezTo>
                    <a:pt x="192" y="304"/>
                    <a:pt x="198" y="312"/>
                    <a:pt x="200" y="313"/>
                  </a:cubicBezTo>
                  <a:cubicBezTo>
                    <a:pt x="201" y="312"/>
                    <a:pt x="208" y="306"/>
                    <a:pt x="208" y="28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en-AU">
                <a:solidFill>
                  <a:srgbClr val="4E6660"/>
                </a:solidFill>
              </a:endParaRPr>
            </a:p>
          </p:txBody>
        </p:sp>
        <p:sp>
          <p:nvSpPr>
            <p:cNvPr id="271" name="Freeform 249"/>
            <p:cNvSpPr/>
            <p:nvPr/>
          </p:nvSpPr>
          <p:spPr bwMode="auto">
            <a:xfrm>
              <a:off x="3917950" y="5843588"/>
              <a:ext cx="119063" cy="25400"/>
            </a:xfrm>
            <a:custGeom>
              <a:avLst/>
              <a:gdLst>
                <a:gd name="T0" fmla="*/ 145 w 154"/>
                <a:gd name="T1" fmla="*/ 33 h 33"/>
                <a:gd name="T2" fmla="*/ 154 w 154"/>
                <a:gd name="T3" fmla="*/ 23 h 33"/>
                <a:gd name="T4" fmla="*/ 154 w 154"/>
                <a:gd name="T5" fmla="*/ 10 h 33"/>
                <a:gd name="T6" fmla="*/ 145 w 154"/>
                <a:gd name="T7" fmla="*/ 0 h 33"/>
                <a:gd name="T8" fmla="*/ 9 w 154"/>
                <a:gd name="T9" fmla="*/ 0 h 33"/>
                <a:gd name="T10" fmla="*/ 0 w 154"/>
                <a:gd name="T11" fmla="*/ 10 h 33"/>
                <a:gd name="T12" fmla="*/ 0 w 154"/>
                <a:gd name="T13" fmla="*/ 23 h 33"/>
                <a:gd name="T14" fmla="*/ 9 w 154"/>
                <a:gd name="T15" fmla="*/ 33 h 33"/>
                <a:gd name="T16" fmla="*/ 145 w 154"/>
                <a:gd name="T17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33">
                  <a:moveTo>
                    <a:pt x="145" y="33"/>
                  </a:moveTo>
                  <a:cubicBezTo>
                    <a:pt x="150" y="33"/>
                    <a:pt x="154" y="28"/>
                    <a:pt x="154" y="23"/>
                  </a:cubicBezTo>
                  <a:cubicBezTo>
                    <a:pt x="154" y="10"/>
                    <a:pt x="154" y="10"/>
                    <a:pt x="154" y="10"/>
                  </a:cubicBezTo>
                  <a:cubicBezTo>
                    <a:pt x="154" y="4"/>
                    <a:pt x="150" y="0"/>
                    <a:pt x="145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8"/>
                    <a:pt x="4" y="33"/>
                    <a:pt x="9" y="33"/>
                  </a:cubicBezTo>
                  <a:lnTo>
                    <a:pt x="145" y="3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en-AU">
                <a:solidFill>
                  <a:srgbClr val="4E6660"/>
                </a:solidFill>
              </a:endParaRPr>
            </a:p>
          </p:txBody>
        </p:sp>
        <p:sp>
          <p:nvSpPr>
            <p:cNvPr id="272" name="Freeform 250"/>
            <p:cNvSpPr/>
            <p:nvPr/>
          </p:nvSpPr>
          <p:spPr bwMode="auto">
            <a:xfrm>
              <a:off x="3917950" y="5880100"/>
              <a:ext cx="119063" cy="25400"/>
            </a:xfrm>
            <a:custGeom>
              <a:avLst/>
              <a:gdLst>
                <a:gd name="T0" fmla="*/ 145 w 154"/>
                <a:gd name="T1" fmla="*/ 33 h 33"/>
                <a:gd name="T2" fmla="*/ 154 w 154"/>
                <a:gd name="T3" fmla="*/ 23 h 33"/>
                <a:gd name="T4" fmla="*/ 154 w 154"/>
                <a:gd name="T5" fmla="*/ 10 h 33"/>
                <a:gd name="T6" fmla="*/ 145 w 154"/>
                <a:gd name="T7" fmla="*/ 0 h 33"/>
                <a:gd name="T8" fmla="*/ 9 w 154"/>
                <a:gd name="T9" fmla="*/ 0 h 33"/>
                <a:gd name="T10" fmla="*/ 0 w 154"/>
                <a:gd name="T11" fmla="*/ 10 h 33"/>
                <a:gd name="T12" fmla="*/ 0 w 154"/>
                <a:gd name="T13" fmla="*/ 23 h 33"/>
                <a:gd name="T14" fmla="*/ 9 w 154"/>
                <a:gd name="T15" fmla="*/ 33 h 33"/>
                <a:gd name="T16" fmla="*/ 145 w 154"/>
                <a:gd name="T17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33">
                  <a:moveTo>
                    <a:pt x="145" y="33"/>
                  </a:moveTo>
                  <a:cubicBezTo>
                    <a:pt x="150" y="33"/>
                    <a:pt x="154" y="29"/>
                    <a:pt x="154" y="23"/>
                  </a:cubicBezTo>
                  <a:cubicBezTo>
                    <a:pt x="154" y="10"/>
                    <a:pt x="154" y="10"/>
                    <a:pt x="154" y="10"/>
                  </a:cubicBezTo>
                  <a:cubicBezTo>
                    <a:pt x="154" y="5"/>
                    <a:pt x="150" y="0"/>
                    <a:pt x="145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5"/>
                    <a:pt x="0" y="10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9"/>
                    <a:pt x="4" y="33"/>
                    <a:pt x="9" y="33"/>
                  </a:cubicBezTo>
                  <a:lnTo>
                    <a:pt x="145" y="3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en-AU">
                <a:solidFill>
                  <a:srgbClr val="4E6660"/>
                </a:solidFill>
              </a:endParaRPr>
            </a:p>
          </p:txBody>
        </p:sp>
        <p:sp>
          <p:nvSpPr>
            <p:cNvPr id="273" name="Freeform 251"/>
            <p:cNvSpPr/>
            <p:nvPr/>
          </p:nvSpPr>
          <p:spPr bwMode="auto">
            <a:xfrm>
              <a:off x="3917950" y="5916613"/>
              <a:ext cx="119063" cy="25400"/>
            </a:xfrm>
            <a:custGeom>
              <a:avLst/>
              <a:gdLst>
                <a:gd name="T0" fmla="*/ 145 w 154"/>
                <a:gd name="T1" fmla="*/ 33 h 33"/>
                <a:gd name="T2" fmla="*/ 154 w 154"/>
                <a:gd name="T3" fmla="*/ 23 h 33"/>
                <a:gd name="T4" fmla="*/ 154 w 154"/>
                <a:gd name="T5" fmla="*/ 10 h 33"/>
                <a:gd name="T6" fmla="*/ 145 w 154"/>
                <a:gd name="T7" fmla="*/ 0 h 33"/>
                <a:gd name="T8" fmla="*/ 9 w 154"/>
                <a:gd name="T9" fmla="*/ 0 h 33"/>
                <a:gd name="T10" fmla="*/ 0 w 154"/>
                <a:gd name="T11" fmla="*/ 10 h 33"/>
                <a:gd name="T12" fmla="*/ 0 w 154"/>
                <a:gd name="T13" fmla="*/ 23 h 33"/>
                <a:gd name="T14" fmla="*/ 9 w 154"/>
                <a:gd name="T15" fmla="*/ 33 h 33"/>
                <a:gd name="T16" fmla="*/ 145 w 154"/>
                <a:gd name="T17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33">
                  <a:moveTo>
                    <a:pt x="145" y="33"/>
                  </a:moveTo>
                  <a:cubicBezTo>
                    <a:pt x="150" y="33"/>
                    <a:pt x="154" y="28"/>
                    <a:pt x="154" y="23"/>
                  </a:cubicBezTo>
                  <a:cubicBezTo>
                    <a:pt x="154" y="10"/>
                    <a:pt x="154" y="10"/>
                    <a:pt x="154" y="10"/>
                  </a:cubicBezTo>
                  <a:cubicBezTo>
                    <a:pt x="154" y="4"/>
                    <a:pt x="150" y="0"/>
                    <a:pt x="145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8"/>
                    <a:pt x="4" y="33"/>
                    <a:pt x="9" y="33"/>
                  </a:cubicBezTo>
                  <a:lnTo>
                    <a:pt x="145" y="3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en-AU">
                <a:solidFill>
                  <a:srgbClr val="4E6660"/>
                </a:solidFill>
              </a:endParaRPr>
            </a:p>
          </p:txBody>
        </p:sp>
        <p:sp>
          <p:nvSpPr>
            <p:cNvPr id="274" name="Freeform 252"/>
            <p:cNvSpPr/>
            <p:nvPr/>
          </p:nvSpPr>
          <p:spPr bwMode="auto">
            <a:xfrm>
              <a:off x="3943350" y="5953125"/>
              <a:ext cx="68263" cy="22225"/>
            </a:xfrm>
            <a:custGeom>
              <a:avLst/>
              <a:gdLst>
                <a:gd name="T0" fmla="*/ 0 w 90"/>
                <a:gd name="T1" fmla="*/ 0 h 29"/>
                <a:gd name="T2" fmla="*/ 45 w 90"/>
                <a:gd name="T3" fmla="*/ 29 h 29"/>
                <a:gd name="T4" fmla="*/ 90 w 90"/>
                <a:gd name="T5" fmla="*/ 0 h 29"/>
                <a:gd name="T6" fmla="*/ 0 w 90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0" h="29">
                  <a:moveTo>
                    <a:pt x="0" y="0"/>
                  </a:moveTo>
                  <a:cubicBezTo>
                    <a:pt x="9" y="17"/>
                    <a:pt x="26" y="29"/>
                    <a:pt x="45" y="29"/>
                  </a:cubicBezTo>
                  <a:cubicBezTo>
                    <a:pt x="65" y="29"/>
                    <a:pt x="82" y="17"/>
                    <a:pt x="90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en-AU">
                <a:solidFill>
                  <a:srgbClr val="4E6660"/>
                </a:solidFill>
              </a:endParaRPr>
            </a:p>
          </p:txBody>
        </p:sp>
      </p:grpSp>
      <p:grpSp>
        <p:nvGrpSpPr>
          <p:cNvPr id="214" name="Group 213"/>
          <p:cNvGrpSpPr/>
          <p:nvPr/>
        </p:nvGrpSpPr>
        <p:grpSpPr>
          <a:xfrm>
            <a:off x="8494316" y="2223938"/>
            <a:ext cx="438150" cy="404813"/>
            <a:chOff x="2900363" y="5486400"/>
            <a:chExt cx="438150" cy="404813"/>
          </a:xfrm>
          <a:solidFill>
            <a:srgbClr val="4C4C47"/>
          </a:solidFill>
        </p:grpSpPr>
        <p:sp>
          <p:nvSpPr>
            <p:cNvPr id="215" name="Freeform 203"/>
            <p:cNvSpPr>
              <a:spLocks noEditPoints="1"/>
            </p:cNvSpPr>
            <p:nvPr/>
          </p:nvSpPr>
          <p:spPr bwMode="auto">
            <a:xfrm>
              <a:off x="3151188" y="5486400"/>
              <a:ext cx="187325" cy="195263"/>
            </a:xfrm>
            <a:custGeom>
              <a:avLst/>
              <a:gdLst>
                <a:gd name="T0" fmla="*/ 240 w 245"/>
                <a:gd name="T1" fmla="*/ 155 h 254"/>
                <a:gd name="T2" fmla="*/ 211 w 245"/>
                <a:gd name="T3" fmla="*/ 137 h 254"/>
                <a:gd name="T4" fmla="*/ 211 w 245"/>
                <a:gd name="T5" fmla="*/ 118 h 254"/>
                <a:gd name="T6" fmla="*/ 207 w 245"/>
                <a:gd name="T7" fmla="*/ 100 h 254"/>
                <a:gd name="T8" fmla="*/ 231 w 245"/>
                <a:gd name="T9" fmla="*/ 76 h 254"/>
                <a:gd name="T10" fmla="*/ 232 w 245"/>
                <a:gd name="T11" fmla="*/ 64 h 254"/>
                <a:gd name="T12" fmla="*/ 217 w 245"/>
                <a:gd name="T13" fmla="*/ 43 h 254"/>
                <a:gd name="T14" fmla="*/ 205 w 245"/>
                <a:gd name="T15" fmla="*/ 40 h 254"/>
                <a:gd name="T16" fmla="*/ 175 w 245"/>
                <a:gd name="T17" fmla="*/ 55 h 254"/>
                <a:gd name="T18" fmla="*/ 141 w 245"/>
                <a:gd name="T19" fmla="*/ 40 h 254"/>
                <a:gd name="T20" fmla="*/ 133 w 245"/>
                <a:gd name="T21" fmla="*/ 7 h 254"/>
                <a:gd name="T22" fmla="*/ 123 w 245"/>
                <a:gd name="T23" fmla="*/ 1 h 254"/>
                <a:gd name="T24" fmla="*/ 96 w 245"/>
                <a:gd name="T25" fmla="*/ 3 h 254"/>
                <a:gd name="T26" fmla="*/ 88 w 245"/>
                <a:gd name="T27" fmla="*/ 12 h 254"/>
                <a:gd name="T28" fmla="*/ 86 w 245"/>
                <a:gd name="T29" fmla="*/ 46 h 254"/>
                <a:gd name="T30" fmla="*/ 57 w 245"/>
                <a:gd name="T31" fmla="*/ 68 h 254"/>
                <a:gd name="T32" fmla="*/ 24 w 245"/>
                <a:gd name="T33" fmla="*/ 59 h 254"/>
                <a:gd name="T34" fmla="*/ 13 w 245"/>
                <a:gd name="T35" fmla="*/ 64 h 254"/>
                <a:gd name="T36" fmla="*/ 2 w 245"/>
                <a:gd name="T37" fmla="*/ 88 h 254"/>
                <a:gd name="T38" fmla="*/ 6 w 245"/>
                <a:gd name="T39" fmla="*/ 99 h 254"/>
                <a:gd name="T40" fmla="*/ 34 w 245"/>
                <a:gd name="T41" fmla="*/ 118 h 254"/>
                <a:gd name="T42" fmla="*/ 34 w 245"/>
                <a:gd name="T43" fmla="*/ 136 h 254"/>
                <a:gd name="T44" fmla="*/ 38 w 245"/>
                <a:gd name="T45" fmla="*/ 155 h 254"/>
                <a:gd name="T46" fmla="*/ 14 w 245"/>
                <a:gd name="T47" fmla="*/ 179 h 254"/>
                <a:gd name="T48" fmla="*/ 13 w 245"/>
                <a:gd name="T49" fmla="*/ 190 h 254"/>
                <a:gd name="T50" fmla="*/ 28 w 245"/>
                <a:gd name="T51" fmla="*/ 212 h 254"/>
                <a:gd name="T52" fmla="*/ 40 w 245"/>
                <a:gd name="T53" fmla="*/ 215 h 254"/>
                <a:gd name="T54" fmla="*/ 70 w 245"/>
                <a:gd name="T55" fmla="*/ 199 h 254"/>
                <a:gd name="T56" fmla="*/ 104 w 245"/>
                <a:gd name="T57" fmla="*/ 214 h 254"/>
                <a:gd name="T58" fmla="*/ 113 w 245"/>
                <a:gd name="T59" fmla="*/ 247 h 254"/>
                <a:gd name="T60" fmla="*/ 122 w 245"/>
                <a:gd name="T61" fmla="*/ 254 h 254"/>
                <a:gd name="T62" fmla="*/ 149 w 245"/>
                <a:gd name="T63" fmla="*/ 251 h 254"/>
                <a:gd name="T64" fmla="*/ 157 w 245"/>
                <a:gd name="T65" fmla="*/ 243 h 254"/>
                <a:gd name="T66" fmla="*/ 159 w 245"/>
                <a:gd name="T67" fmla="*/ 209 h 254"/>
                <a:gd name="T68" fmla="*/ 188 w 245"/>
                <a:gd name="T69" fmla="*/ 187 h 254"/>
                <a:gd name="T70" fmla="*/ 221 w 245"/>
                <a:gd name="T71" fmla="*/ 196 h 254"/>
                <a:gd name="T72" fmla="*/ 232 w 245"/>
                <a:gd name="T73" fmla="*/ 191 h 254"/>
                <a:gd name="T74" fmla="*/ 243 w 245"/>
                <a:gd name="T75" fmla="*/ 167 h 254"/>
                <a:gd name="T76" fmla="*/ 240 w 245"/>
                <a:gd name="T77" fmla="*/ 155 h 254"/>
                <a:gd name="T78" fmla="*/ 127 w 245"/>
                <a:gd name="T79" fmla="*/ 174 h 254"/>
                <a:gd name="T80" fmla="*/ 76 w 245"/>
                <a:gd name="T81" fmla="*/ 132 h 254"/>
                <a:gd name="T82" fmla="*/ 118 w 245"/>
                <a:gd name="T83" fmla="*/ 80 h 254"/>
                <a:gd name="T84" fmla="*/ 170 w 245"/>
                <a:gd name="T85" fmla="*/ 123 h 254"/>
                <a:gd name="T86" fmla="*/ 127 w 245"/>
                <a:gd name="T87" fmla="*/ 174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45" h="254">
                  <a:moveTo>
                    <a:pt x="240" y="155"/>
                  </a:moveTo>
                  <a:cubicBezTo>
                    <a:pt x="211" y="137"/>
                    <a:pt x="211" y="137"/>
                    <a:pt x="211" y="137"/>
                  </a:cubicBezTo>
                  <a:cubicBezTo>
                    <a:pt x="212" y="131"/>
                    <a:pt x="212" y="124"/>
                    <a:pt x="211" y="118"/>
                  </a:cubicBezTo>
                  <a:cubicBezTo>
                    <a:pt x="210" y="112"/>
                    <a:pt x="209" y="106"/>
                    <a:pt x="207" y="100"/>
                  </a:cubicBezTo>
                  <a:cubicBezTo>
                    <a:pt x="231" y="76"/>
                    <a:pt x="231" y="76"/>
                    <a:pt x="231" y="76"/>
                  </a:cubicBezTo>
                  <a:cubicBezTo>
                    <a:pt x="234" y="73"/>
                    <a:pt x="235" y="68"/>
                    <a:pt x="232" y="64"/>
                  </a:cubicBezTo>
                  <a:cubicBezTo>
                    <a:pt x="217" y="43"/>
                    <a:pt x="217" y="43"/>
                    <a:pt x="217" y="43"/>
                  </a:cubicBezTo>
                  <a:cubicBezTo>
                    <a:pt x="214" y="39"/>
                    <a:pt x="209" y="38"/>
                    <a:pt x="205" y="40"/>
                  </a:cubicBezTo>
                  <a:cubicBezTo>
                    <a:pt x="175" y="55"/>
                    <a:pt x="175" y="55"/>
                    <a:pt x="175" y="55"/>
                  </a:cubicBezTo>
                  <a:cubicBezTo>
                    <a:pt x="165" y="48"/>
                    <a:pt x="154" y="43"/>
                    <a:pt x="141" y="40"/>
                  </a:cubicBezTo>
                  <a:cubicBezTo>
                    <a:pt x="133" y="7"/>
                    <a:pt x="133" y="7"/>
                    <a:pt x="133" y="7"/>
                  </a:cubicBezTo>
                  <a:cubicBezTo>
                    <a:pt x="132" y="3"/>
                    <a:pt x="127" y="0"/>
                    <a:pt x="123" y="1"/>
                  </a:cubicBezTo>
                  <a:cubicBezTo>
                    <a:pt x="96" y="3"/>
                    <a:pt x="96" y="3"/>
                    <a:pt x="96" y="3"/>
                  </a:cubicBezTo>
                  <a:cubicBezTo>
                    <a:pt x="92" y="4"/>
                    <a:pt x="89" y="8"/>
                    <a:pt x="88" y="12"/>
                  </a:cubicBezTo>
                  <a:cubicBezTo>
                    <a:pt x="86" y="46"/>
                    <a:pt x="86" y="46"/>
                    <a:pt x="86" y="46"/>
                  </a:cubicBezTo>
                  <a:cubicBezTo>
                    <a:pt x="75" y="51"/>
                    <a:pt x="65" y="59"/>
                    <a:pt x="57" y="68"/>
                  </a:cubicBezTo>
                  <a:cubicBezTo>
                    <a:pt x="24" y="59"/>
                    <a:pt x="24" y="59"/>
                    <a:pt x="24" y="59"/>
                  </a:cubicBezTo>
                  <a:cubicBezTo>
                    <a:pt x="20" y="58"/>
                    <a:pt x="15" y="60"/>
                    <a:pt x="13" y="64"/>
                  </a:cubicBezTo>
                  <a:cubicBezTo>
                    <a:pt x="2" y="88"/>
                    <a:pt x="2" y="88"/>
                    <a:pt x="2" y="88"/>
                  </a:cubicBezTo>
                  <a:cubicBezTo>
                    <a:pt x="0" y="92"/>
                    <a:pt x="2" y="97"/>
                    <a:pt x="6" y="99"/>
                  </a:cubicBezTo>
                  <a:cubicBezTo>
                    <a:pt x="34" y="118"/>
                    <a:pt x="34" y="118"/>
                    <a:pt x="34" y="118"/>
                  </a:cubicBezTo>
                  <a:cubicBezTo>
                    <a:pt x="34" y="124"/>
                    <a:pt x="34" y="130"/>
                    <a:pt x="34" y="136"/>
                  </a:cubicBezTo>
                  <a:cubicBezTo>
                    <a:pt x="35" y="143"/>
                    <a:pt x="36" y="149"/>
                    <a:pt x="38" y="155"/>
                  </a:cubicBezTo>
                  <a:cubicBezTo>
                    <a:pt x="14" y="179"/>
                    <a:pt x="14" y="179"/>
                    <a:pt x="14" y="179"/>
                  </a:cubicBezTo>
                  <a:cubicBezTo>
                    <a:pt x="11" y="182"/>
                    <a:pt x="10" y="187"/>
                    <a:pt x="13" y="190"/>
                  </a:cubicBezTo>
                  <a:cubicBezTo>
                    <a:pt x="28" y="212"/>
                    <a:pt x="28" y="212"/>
                    <a:pt x="28" y="212"/>
                  </a:cubicBezTo>
                  <a:cubicBezTo>
                    <a:pt x="31" y="215"/>
                    <a:pt x="36" y="217"/>
                    <a:pt x="40" y="215"/>
                  </a:cubicBezTo>
                  <a:cubicBezTo>
                    <a:pt x="70" y="199"/>
                    <a:pt x="70" y="199"/>
                    <a:pt x="70" y="199"/>
                  </a:cubicBezTo>
                  <a:cubicBezTo>
                    <a:pt x="80" y="206"/>
                    <a:pt x="92" y="212"/>
                    <a:pt x="104" y="214"/>
                  </a:cubicBezTo>
                  <a:cubicBezTo>
                    <a:pt x="113" y="247"/>
                    <a:pt x="113" y="247"/>
                    <a:pt x="113" y="247"/>
                  </a:cubicBezTo>
                  <a:cubicBezTo>
                    <a:pt x="114" y="251"/>
                    <a:pt x="118" y="254"/>
                    <a:pt x="122" y="254"/>
                  </a:cubicBezTo>
                  <a:cubicBezTo>
                    <a:pt x="149" y="251"/>
                    <a:pt x="149" y="251"/>
                    <a:pt x="149" y="251"/>
                  </a:cubicBezTo>
                  <a:cubicBezTo>
                    <a:pt x="153" y="251"/>
                    <a:pt x="157" y="247"/>
                    <a:pt x="157" y="243"/>
                  </a:cubicBezTo>
                  <a:cubicBezTo>
                    <a:pt x="159" y="209"/>
                    <a:pt x="159" y="209"/>
                    <a:pt x="159" y="209"/>
                  </a:cubicBezTo>
                  <a:cubicBezTo>
                    <a:pt x="170" y="203"/>
                    <a:pt x="180" y="196"/>
                    <a:pt x="188" y="187"/>
                  </a:cubicBezTo>
                  <a:cubicBezTo>
                    <a:pt x="221" y="196"/>
                    <a:pt x="221" y="196"/>
                    <a:pt x="221" y="196"/>
                  </a:cubicBezTo>
                  <a:cubicBezTo>
                    <a:pt x="226" y="197"/>
                    <a:pt x="230" y="195"/>
                    <a:pt x="232" y="191"/>
                  </a:cubicBezTo>
                  <a:cubicBezTo>
                    <a:pt x="243" y="167"/>
                    <a:pt x="243" y="167"/>
                    <a:pt x="243" y="167"/>
                  </a:cubicBezTo>
                  <a:cubicBezTo>
                    <a:pt x="245" y="163"/>
                    <a:pt x="243" y="158"/>
                    <a:pt x="240" y="155"/>
                  </a:cubicBezTo>
                  <a:close/>
                  <a:moveTo>
                    <a:pt x="127" y="174"/>
                  </a:moveTo>
                  <a:cubicBezTo>
                    <a:pt x="102" y="177"/>
                    <a:pt x="78" y="158"/>
                    <a:pt x="76" y="132"/>
                  </a:cubicBezTo>
                  <a:cubicBezTo>
                    <a:pt x="73" y="106"/>
                    <a:pt x="92" y="83"/>
                    <a:pt x="118" y="80"/>
                  </a:cubicBezTo>
                  <a:cubicBezTo>
                    <a:pt x="144" y="78"/>
                    <a:pt x="167" y="97"/>
                    <a:pt x="170" y="123"/>
                  </a:cubicBezTo>
                  <a:cubicBezTo>
                    <a:pt x="172" y="148"/>
                    <a:pt x="153" y="172"/>
                    <a:pt x="127" y="17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en-AU"/>
            </a:p>
          </p:txBody>
        </p:sp>
        <p:sp>
          <p:nvSpPr>
            <p:cNvPr id="216" name="Freeform 204"/>
            <p:cNvSpPr>
              <a:spLocks noEditPoints="1"/>
            </p:cNvSpPr>
            <p:nvPr/>
          </p:nvSpPr>
          <p:spPr bwMode="auto">
            <a:xfrm>
              <a:off x="2900363" y="5572125"/>
              <a:ext cx="317500" cy="319088"/>
            </a:xfrm>
            <a:custGeom>
              <a:avLst/>
              <a:gdLst>
                <a:gd name="T0" fmla="*/ 413 w 414"/>
                <a:gd name="T1" fmla="*/ 171 h 415"/>
                <a:gd name="T2" fmla="*/ 398 w 414"/>
                <a:gd name="T3" fmla="*/ 124 h 415"/>
                <a:gd name="T4" fmla="*/ 385 w 414"/>
                <a:gd name="T5" fmla="*/ 116 h 415"/>
                <a:gd name="T6" fmla="*/ 331 w 414"/>
                <a:gd name="T7" fmla="*/ 125 h 415"/>
                <a:gd name="T8" fmla="*/ 312 w 414"/>
                <a:gd name="T9" fmla="*/ 102 h 415"/>
                <a:gd name="T10" fmla="*/ 332 w 414"/>
                <a:gd name="T11" fmla="*/ 51 h 415"/>
                <a:gd name="T12" fmla="*/ 327 w 414"/>
                <a:gd name="T13" fmla="*/ 36 h 415"/>
                <a:gd name="T14" fmla="*/ 283 w 414"/>
                <a:gd name="T15" fmla="*/ 13 h 415"/>
                <a:gd name="T16" fmla="*/ 268 w 414"/>
                <a:gd name="T17" fmla="*/ 17 h 415"/>
                <a:gd name="T18" fmla="*/ 236 w 414"/>
                <a:gd name="T19" fmla="*/ 62 h 415"/>
                <a:gd name="T20" fmla="*/ 207 w 414"/>
                <a:gd name="T21" fmla="*/ 59 h 415"/>
                <a:gd name="T22" fmla="*/ 184 w 414"/>
                <a:gd name="T23" fmla="*/ 8 h 415"/>
                <a:gd name="T24" fmla="*/ 171 w 414"/>
                <a:gd name="T25" fmla="*/ 2 h 415"/>
                <a:gd name="T26" fmla="*/ 124 w 414"/>
                <a:gd name="T27" fmla="*/ 16 h 415"/>
                <a:gd name="T28" fmla="*/ 116 w 414"/>
                <a:gd name="T29" fmla="*/ 29 h 415"/>
                <a:gd name="T30" fmla="*/ 125 w 414"/>
                <a:gd name="T31" fmla="*/ 84 h 415"/>
                <a:gd name="T32" fmla="*/ 102 w 414"/>
                <a:gd name="T33" fmla="*/ 102 h 415"/>
                <a:gd name="T34" fmla="*/ 50 w 414"/>
                <a:gd name="T35" fmla="*/ 83 h 415"/>
                <a:gd name="T36" fmla="*/ 36 w 414"/>
                <a:gd name="T37" fmla="*/ 88 h 415"/>
                <a:gd name="T38" fmla="*/ 13 w 414"/>
                <a:gd name="T39" fmla="*/ 131 h 415"/>
                <a:gd name="T40" fmla="*/ 16 w 414"/>
                <a:gd name="T41" fmla="*/ 146 h 415"/>
                <a:gd name="T42" fmla="*/ 61 w 414"/>
                <a:gd name="T43" fmla="*/ 178 h 415"/>
                <a:gd name="T44" fmla="*/ 58 w 414"/>
                <a:gd name="T45" fmla="*/ 208 h 415"/>
                <a:gd name="T46" fmla="*/ 8 w 414"/>
                <a:gd name="T47" fmla="*/ 230 h 415"/>
                <a:gd name="T48" fmla="*/ 2 w 414"/>
                <a:gd name="T49" fmla="*/ 244 h 415"/>
                <a:gd name="T50" fmla="*/ 16 w 414"/>
                <a:gd name="T51" fmla="*/ 291 h 415"/>
                <a:gd name="T52" fmla="*/ 29 w 414"/>
                <a:gd name="T53" fmla="*/ 299 h 415"/>
                <a:gd name="T54" fmla="*/ 83 w 414"/>
                <a:gd name="T55" fmla="*/ 290 h 415"/>
                <a:gd name="T56" fmla="*/ 102 w 414"/>
                <a:gd name="T57" fmla="*/ 313 h 415"/>
                <a:gd name="T58" fmla="*/ 82 w 414"/>
                <a:gd name="T59" fmla="*/ 364 h 415"/>
                <a:gd name="T60" fmla="*/ 88 w 414"/>
                <a:gd name="T61" fmla="*/ 379 h 415"/>
                <a:gd name="T62" fmla="*/ 131 w 414"/>
                <a:gd name="T63" fmla="*/ 402 h 415"/>
                <a:gd name="T64" fmla="*/ 146 w 414"/>
                <a:gd name="T65" fmla="*/ 398 h 415"/>
                <a:gd name="T66" fmla="*/ 178 w 414"/>
                <a:gd name="T67" fmla="*/ 353 h 415"/>
                <a:gd name="T68" fmla="*/ 207 w 414"/>
                <a:gd name="T69" fmla="*/ 356 h 415"/>
                <a:gd name="T70" fmla="*/ 230 w 414"/>
                <a:gd name="T71" fmla="*/ 407 h 415"/>
                <a:gd name="T72" fmla="*/ 244 w 414"/>
                <a:gd name="T73" fmla="*/ 413 h 415"/>
                <a:gd name="T74" fmla="*/ 291 w 414"/>
                <a:gd name="T75" fmla="*/ 399 h 415"/>
                <a:gd name="T76" fmla="*/ 299 w 414"/>
                <a:gd name="T77" fmla="*/ 386 h 415"/>
                <a:gd name="T78" fmla="*/ 290 w 414"/>
                <a:gd name="T79" fmla="*/ 331 h 415"/>
                <a:gd name="T80" fmla="*/ 312 w 414"/>
                <a:gd name="T81" fmla="*/ 312 h 415"/>
                <a:gd name="T82" fmla="*/ 364 w 414"/>
                <a:gd name="T83" fmla="*/ 332 h 415"/>
                <a:gd name="T84" fmla="*/ 378 w 414"/>
                <a:gd name="T85" fmla="*/ 327 h 415"/>
                <a:gd name="T86" fmla="*/ 401 w 414"/>
                <a:gd name="T87" fmla="*/ 284 h 415"/>
                <a:gd name="T88" fmla="*/ 398 w 414"/>
                <a:gd name="T89" fmla="*/ 269 h 415"/>
                <a:gd name="T90" fmla="*/ 353 w 414"/>
                <a:gd name="T91" fmla="*/ 237 h 415"/>
                <a:gd name="T92" fmla="*/ 356 w 414"/>
                <a:gd name="T93" fmla="*/ 207 h 415"/>
                <a:gd name="T94" fmla="*/ 406 w 414"/>
                <a:gd name="T95" fmla="*/ 185 h 415"/>
                <a:gd name="T96" fmla="*/ 413 w 414"/>
                <a:gd name="T97" fmla="*/ 171 h 415"/>
                <a:gd name="T98" fmla="*/ 233 w 414"/>
                <a:gd name="T99" fmla="*/ 293 h 415"/>
                <a:gd name="T100" fmla="*/ 122 w 414"/>
                <a:gd name="T101" fmla="*/ 233 h 415"/>
                <a:gd name="T102" fmla="*/ 181 w 414"/>
                <a:gd name="T103" fmla="*/ 122 h 415"/>
                <a:gd name="T104" fmla="*/ 293 w 414"/>
                <a:gd name="T105" fmla="*/ 182 h 415"/>
                <a:gd name="T106" fmla="*/ 233 w 414"/>
                <a:gd name="T107" fmla="*/ 293 h 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14" h="415">
                  <a:moveTo>
                    <a:pt x="413" y="171"/>
                  </a:moveTo>
                  <a:cubicBezTo>
                    <a:pt x="398" y="124"/>
                    <a:pt x="398" y="124"/>
                    <a:pt x="398" y="124"/>
                  </a:cubicBezTo>
                  <a:cubicBezTo>
                    <a:pt x="397" y="119"/>
                    <a:pt x="391" y="115"/>
                    <a:pt x="385" y="116"/>
                  </a:cubicBezTo>
                  <a:cubicBezTo>
                    <a:pt x="331" y="125"/>
                    <a:pt x="331" y="125"/>
                    <a:pt x="331" y="125"/>
                  </a:cubicBezTo>
                  <a:cubicBezTo>
                    <a:pt x="325" y="117"/>
                    <a:pt x="319" y="109"/>
                    <a:pt x="312" y="102"/>
                  </a:cubicBezTo>
                  <a:cubicBezTo>
                    <a:pt x="332" y="51"/>
                    <a:pt x="332" y="51"/>
                    <a:pt x="332" y="51"/>
                  </a:cubicBezTo>
                  <a:cubicBezTo>
                    <a:pt x="334" y="45"/>
                    <a:pt x="332" y="39"/>
                    <a:pt x="327" y="36"/>
                  </a:cubicBezTo>
                  <a:cubicBezTo>
                    <a:pt x="283" y="13"/>
                    <a:pt x="283" y="13"/>
                    <a:pt x="283" y="13"/>
                  </a:cubicBezTo>
                  <a:cubicBezTo>
                    <a:pt x="278" y="10"/>
                    <a:pt x="272" y="12"/>
                    <a:pt x="268" y="17"/>
                  </a:cubicBezTo>
                  <a:cubicBezTo>
                    <a:pt x="236" y="62"/>
                    <a:pt x="236" y="62"/>
                    <a:pt x="236" y="62"/>
                  </a:cubicBezTo>
                  <a:cubicBezTo>
                    <a:pt x="227" y="60"/>
                    <a:pt x="217" y="59"/>
                    <a:pt x="207" y="59"/>
                  </a:cubicBezTo>
                  <a:cubicBezTo>
                    <a:pt x="184" y="8"/>
                    <a:pt x="184" y="8"/>
                    <a:pt x="184" y="8"/>
                  </a:cubicBezTo>
                  <a:cubicBezTo>
                    <a:pt x="182" y="3"/>
                    <a:pt x="176" y="0"/>
                    <a:pt x="171" y="2"/>
                  </a:cubicBezTo>
                  <a:cubicBezTo>
                    <a:pt x="124" y="16"/>
                    <a:pt x="124" y="16"/>
                    <a:pt x="124" y="16"/>
                  </a:cubicBezTo>
                  <a:cubicBezTo>
                    <a:pt x="118" y="18"/>
                    <a:pt x="115" y="24"/>
                    <a:pt x="116" y="29"/>
                  </a:cubicBezTo>
                  <a:cubicBezTo>
                    <a:pt x="125" y="84"/>
                    <a:pt x="125" y="84"/>
                    <a:pt x="125" y="84"/>
                  </a:cubicBezTo>
                  <a:cubicBezTo>
                    <a:pt x="116" y="89"/>
                    <a:pt x="109" y="95"/>
                    <a:pt x="102" y="102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45" y="81"/>
                    <a:pt x="39" y="83"/>
                    <a:pt x="36" y="88"/>
                  </a:cubicBezTo>
                  <a:cubicBezTo>
                    <a:pt x="13" y="131"/>
                    <a:pt x="13" y="131"/>
                    <a:pt x="13" y="131"/>
                  </a:cubicBezTo>
                  <a:cubicBezTo>
                    <a:pt x="10" y="136"/>
                    <a:pt x="12" y="143"/>
                    <a:pt x="16" y="146"/>
                  </a:cubicBezTo>
                  <a:cubicBezTo>
                    <a:pt x="61" y="178"/>
                    <a:pt x="61" y="178"/>
                    <a:pt x="61" y="178"/>
                  </a:cubicBezTo>
                  <a:cubicBezTo>
                    <a:pt x="59" y="188"/>
                    <a:pt x="58" y="198"/>
                    <a:pt x="58" y="208"/>
                  </a:cubicBezTo>
                  <a:cubicBezTo>
                    <a:pt x="8" y="230"/>
                    <a:pt x="8" y="230"/>
                    <a:pt x="8" y="230"/>
                  </a:cubicBezTo>
                  <a:cubicBezTo>
                    <a:pt x="3" y="232"/>
                    <a:pt x="0" y="239"/>
                    <a:pt x="2" y="244"/>
                  </a:cubicBezTo>
                  <a:cubicBezTo>
                    <a:pt x="16" y="291"/>
                    <a:pt x="16" y="291"/>
                    <a:pt x="16" y="291"/>
                  </a:cubicBezTo>
                  <a:cubicBezTo>
                    <a:pt x="18" y="296"/>
                    <a:pt x="23" y="300"/>
                    <a:pt x="29" y="299"/>
                  </a:cubicBezTo>
                  <a:cubicBezTo>
                    <a:pt x="83" y="290"/>
                    <a:pt x="83" y="290"/>
                    <a:pt x="83" y="290"/>
                  </a:cubicBezTo>
                  <a:cubicBezTo>
                    <a:pt x="89" y="298"/>
                    <a:pt x="95" y="306"/>
                    <a:pt x="102" y="313"/>
                  </a:cubicBezTo>
                  <a:cubicBezTo>
                    <a:pt x="82" y="364"/>
                    <a:pt x="82" y="364"/>
                    <a:pt x="82" y="364"/>
                  </a:cubicBezTo>
                  <a:cubicBezTo>
                    <a:pt x="80" y="370"/>
                    <a:pt x="83" y="376"/>
                    <a:pt x="88" y="379"/>
                  </a:cubicBezTo>
                  <a:cubicBezTo>
                    <a:pt x="131" y="402"/>
                    <a:pt x="131" y="402"/>
                    <a:pt x="131" y="402"/>
                  </a:cubicBezTo>
                  <a:cubicBezTo>
                    <a:pt x="136" y="404"/>
                    <a:pt x="143" y="403"/>
                    <a:pt x="146" y="398"/>
                  </a:cubicBezTo>
                  <a:cubicBezTo>
                    <a:pt x="178" y="353"/>
                    <a:pt x="178" y="353"/>
                    <a:pt x="178" y="353"/>
                  </a:cubicBezTo>
                  <a:cubicBezTo>
                    <a:pt x="187" y="355"/>
                    <a:pt x="197" y="356"/>
                    <a:pt x="207" y="356"/>
                  </a:cubicBezTo>
                  <a:cubicBezTo>
                    <a:pt x="230" y="407"/>
                    <a:pt x="230" y="407"/>
                    <a:pt x="230" y="407"/>
                  </a:cubicBezTo>
                  <a:cubicBezTo>
                    <a:pt x="232" y="412"/>
                    <a:pt x="238" y="415"/>
                    <a:pt x="244" y="413"/>
                  </a:cubicBezTo>
                  <a:cubicBezTo>
                    <a:pt x="291" y="399"/>
                    <a:pt x="291" y="399"/>
                    <a:pt x="291" y="399"/>
                  </a:cubicBezTo>
                  <a:cubicBezTo>
                    <a:pt x="296" y="397"/>
                    <a:pt x="300" y="391"/>
                    <a:pt x="299" y="386"/>
                  </a:cubicBezTo>
                  <a:cubicBezTo>
                    <a:pt x="290" y="331"/>
                    <a:pt x="290" y="331"/>
                    <a:pt x="290" y="331"/>
                  </a:cubicBezTo>
                  <a:cubicBezTo>
                    <a:pt x="298" y="326"/>
                    <a:pt x="306" y="319"/>
                    <a:pt x="312" y="312"/>
                  </a:cubicBezTo>
                  <a:cubicBezTo>
                    <a:pt x="364" y="332"/>
                    <a:pt x="364" y="332"/>
                    <a:pt x="364" y="332"/>
                  </a:cubicBezTo>
                  <a:cubicBezTo>
                    <a:pt x="369" y="334"/>
                    <a:pt x="376" y="332"/>
                    <a:pt x="378" y="327"/>
                  </a:cubicBezTo>
                  <a:cubicBezTo>
                    <a:pt x="401" y="284"/>
                    <a:pt x="401" y="284"/>
                    <a:pt x="401" y="284"/>
                  </a:cubicBezTo>
                  <a:cubicBezTo>
                    <a:pt x="404" y="279"/>
                    <a:pt x="403" y="272"/>
                    <a:pt x="398" y="269"/>
                  </a:cubicBezTo>
                  <a:cubicBezTo>
                    <a:pt x="353" y="237"/>
                    <a:pt x="353" y="237"/>
                    <a:pt x="353" y="237"/>
                  </a:cubicBezTo>
                  <a:cubicBezTo>
                    <a:pt x="355" y="227"/>
                    <a:pt x="356" y="217"/>
                    <a:pt x="356" y="207"/>
                  </a:cubicBezTo>
                  <a:cubicBezTo>
                    <a:pt x="406" y="185"/>
                    <a:pt x="406" y="185"/>
                    <a:pt x="406" y="185"/>
                  </a:cubicBezTo>
                  <a:cubicBezTo>
                    <a:pt x="411" y="182"/>
                    <a:pt x="414" y="176"/>
                    <a:pt x="413" y="171"/>
                  </a:cubicBezTo>
                  <a:close/>
                  <a:moveTo>
                    <a:pt x="233" y="293"/>
                  </a:moveTo>
                  <a:cubicBezTo>
                    <a:pt x="186" y="307"/>
                    <a:pt x="136" y="280"/>
                    <a:pt x="122" y="233"/>
                  </a:cubicBezTo>
                  <a:cubicBezTo>
                    <a:pt x="108" y="186"/>
                    <a:pt x="134" y="136"/>
                    <a:pt x="181" y="122"/>
                  </a:cubicBezTo>
                  <a:cubicBezTo>
                    <a:pt x="228" y="108"/>
                    <a:pt x="278" y="134"/>
                    <a:pt x="293" y="182"/>
                  </a:cubicBezTo>
                  <a:cubicBezTo>
                    <a:pt x="307" y="229"/>
                    <a:pt x="280" y="278"/>
                    <a:pt x="233" y="29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en-AU"/>
            </a:p>
          </p:txBody>
        </p:sp>
      </p:grpSp>
      <p:grpSp>
        <p:nvGrpSpPr>
          <p:cNvPr id="174" name="Group 173"/>
          <p:cNvGrpSpPr/>
          <p:nvPr/>
        </p:nvGrpSpPr>
        <p:grpSpPr>
          <a:xfrm>
            <a:off x="3360519" y="2116302"/>
            <a:ext cx="406400" cy="423862"/>
            <a:chOff x="839787" y="3005138"/>
            <a:chExt cx="406400" cy="423862"/>
          </a:xfrm>
          <a:solidFill>
            <a:srgbClr val="F75758"/>
          </a:solidFill>
        </p:grpSpPr>
        <p:sp>
          <p:nvSpPr>
            <p:cNvPr id="175" name="Freeform 287"/>
            <p:cNvSpPr/>
            <p:nvPr/>
          </p:nvSpPr>
          <p:spPr bwMode="auto">
            <a:xfrm>
              <a:off x="985837" y="3094038"/>
              <a:ext cx="84138" cy="100013"/>
            </a:xfrm>
            <a:custGeom>
              <a:avLst/>
              <a:gdLst>
                <a:gd name="T0" fmla="*/ 53 w 53"/>
                <a:gd name="T1" fmla="*/ 54 h 63"/>
                <a:gd name="T2" fmla="*/ 40 w 53"/>
                <a:gd name="T3" fmla="*/ 63 h 63"/>
                <a:gd name="T4" fmla="*/ 0 w 53"/>
                <a:gd name="T5" fmla="*/ 9 h 63"/>
                <a:gd name="T6" fmla="*/ 12 w 53"/>
                <a:gd name="T7" fmla="*/ 0 h 63"/>
                <a:gd name="T8" fmla="*/ 53 w 53"/>
                <a:gd name="T9" fmla="*/ 54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63">
                  <a:moveTo>
                    <a:pt x="53" y="54"/>
                  </a:moveTo>
                  <a:lnTo>
                    <a:pt x="40" y="63"/>
                  </a:lnTo>
                  <a:lnTo>
                    <a:pt x="0" y="9"/>
                  </a:lnTo>
                  <a:lnTo>
                    <a:pt x="12" y="0"/>
                  </a:lnTo>
                  <a:lnTo>
                    <a:pt x="53" y="5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en-AU"/>
            </a:p>
          </p:txBody>
        </p:sp>
        <p:sp>
          <p:nvSpPr>
            <p:cNvPr id="176" name="Freeform 288"/>
            <p:cNvSpPr/>
            <p:nvPr/>
          </p:nvSpPr>
          <p:spPr bwMode="auto">
            <a:xfrm>
              <a:off x="1098550" y="3244850"/>
              <a:ext cx="82550" cy="100013"/>
            </a:xfrm>
            <a:custGeom>
              <a:avLst/>
              <a:gdLst>
                <a:gd name="T0" fmla="*/ 12 w 52"/>
                <a:gd name="T1" fmla="*/ 0 h 63"/>
                <a:gd name="T2" fmla="*/ 0 w 52"/>
                <a:gd name="T3" fmla="*/ 9 h 63"/>
                <a:gd name="T4" fmla="*/ 40 w 52"/>
                <a:gd name="T5" fmla="*/ 63 h 63"/>
                <a:gd name="T6" fmla="*/ 52 w 52"/>
                <a:gd name="T7" fmla="*/ 53 h 63"/>
                <a:gd name="T8" fmla="*/ 12 w 52"/>
                <a:gd name="T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63">
                  <a:moveTo>
                    <a:pt x="12" y="0"/>
                  </a:moveTo>
                  <a:lnTo>
                    <a:pt x="0" y="9"/>
                  </a:lnTo>
                  <a:lnTo>
                    <a:pt x="40" y="63"/>
                  </a:lnTo>
                  <a:lnTo>
                    <a:pt x="52" y="53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en-AU"/>
            </a:p>
          </p:txBody>
        </p:sp>
        <p:sp>
          <p:nvSpPr>
            <p:cNvPr id="177" name="Freeform 289"/>
            <p:cNvSpPr/>
            <p:nvPr/>
          </p:nvSpPr>
          <p:spPr bwMode="auto">
            <a:xfrm>
              <a:off x="1114425" y="3136900"/>
              <a:ext cx="95250" cy="74613"/>
            </a:xfrm>
            <a:custGeom>
              <a:avLst/>
              <a:gdLst>
                <a:gd name="T0" fmla="*/ 5 w 60"/>
                <a:gd name="T1" fmla="*/ 47 h 47"/>
                <a:gd name="T2" fmla="*/ 0 w 60"/>
                <a:gd name="T3" fmla="*/ 38 h 47"/>
                <a:gd name="T4" fmla="*/ 55 w 60"/>
                <a:gd name="T5" fmla="*/ 0 h 47"/>
                <a:gd name="T6" fmla="*/ 60 w 60"/>
                <a:gd name="T7" fmla="*/ 8 h 47"/>
                <a:gd name="T8" fmla="*/ 5 w 60"/>
                <a:gd name="T9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47">
                  <a:moveTo>
                    <a:pt x="5" y="47"/>
                  </a:moveTo>
                  <a:lnTo>
                    <a:pt x="0" y="38"/>
                  </a:lnTo>
                  <a:lnTo>
                    <a:pt x="55" y="0"/>
                  </a:lnTo>
                  <a:lnTo>
                    <a:pt x="60" y="8"/>
                  </a:lnTo>
                  <a:lnTo>
                    <a:pt x="5" y="4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en-AU"/>
            </a:p>
          </p:txBody>
        </p:sp>
        <p:sp>
          <p:nvSpPr>
            <p:cNvPr id="178" name="Freeform 290"/>
            <p:cNvSpPr/>
            <p:nvPr/>
          </p:nvSpPr>
          <p:spPr bwMode="auto">
            <a:xfrm>
              <a:off x="958850" y="3233738"/>
              <a:ext cx="100013" cy="82550"/>
            </a:xfrm>
            <a:custGeom>
              <a:avLst/>
              <a:gdLst>
                <a:gd name="T0" fmla="*/ 63 w 63"/>
                <a:gd name="T1" fmla="*/ 13 h 52"/>
                <a:gd name="T2" fmla="*/ 54 w 63"/>
                <a:gd name="T3" fmla="*/ 0 h 52"/>
                <a:gd name="T4" fmla="*/ 0 w 63"/>
                <a:gd name="T5" fmla="*/ 40 h 52"/>
                <a:gd name="T6" fmla="*/ 9 w 63"/>
                <a:gd name="T7" fmla="*/ 52 h 52"/>
                <a:gd name="T8" fmla="*/ 63 w 63"/>
                <a:gd name="T9" fmla="*/ 13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52">
                  <a:moveTo>
                    <a:pt x="63" y="13"/>
                  </a:moveTo>
                  <a:lnTo>
                    <a:pt x="54" y="0"/>
                  </a:lnTo>
                  <a:lnTo>
                    <a:pt x="0" y="40"/>
                  </a:lnTo>
                  <a:lnTo>
                    <a:pt x="9" y="52"/>
                  </a:lnTo>
                  <a:lnTo>
                    <a:pt x="63" y="1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en-AU"/>
            </a:p>
          </p:txBody>
        </p:sp>
        <p:sp>
          <p:nvSpPr>
            <p:cNvPr id="179" name="Freeform 291"/>
            <p:cNvSpPr/>
            <p:nvPr/>
          </p:nvSpPr>
          <p:spPr bwMode="auto">
            <a:xfrm>
              <a:off x="995362" y="3127375"/>
              <a:ext cx="182563" cy="184150"/>
            </a:xfrm>
            <a:custGeom>
              <a:avLst/>
              <a:gdLst>
                <a:gd name="T0" fmla="*/ 219 w 243"/>
                <a:gd name="T1" fmla="*/ 166 h 244"/>
                <a:gd name="T2" fmla="*/ 78 w 243"/>
                <a:gd name="T3" fmla="*/ 220 h 244"/>
                <a:gd name="T4" fmla="*/ 24 w 243"/>
                <a:gd name="T5" fmla="*/ 78 h 244"/>
                <a:gd name="T6" fmla="*/ 165 w 243"/>
                <a:gd name="T7" fmla="*/ 24 h 244"/>
                <a:gd name="T8" fmla="*/ 219 w 243"/>
                <a:gd name="T9" fmla="*/ 166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3" h="244">
                  <a:moveTo>
                    <a:pt x="219" y="166"/>
                  </a:moveTo>
                  <a:cubicBezTo>
                    <a:pt x="195" y="220"/>
                    <a:pt x="132" y="244"/>
                    <a:pt x="78" y="220"/>
                  </a:cubicBezTo>
                  <a:cubicBezTo>
                    <a:pt x="24" y="196"/>
                    <a:pt x="0" y="132"/>
                    <a:pt x="24" y="78"/>
                  </a:cubicBezTo>
                  <a:cubicBezTo>
                    <a:pt x="48" y="25"/>
                    <a:pt x="111" y="0"/>
                    <a:pt x="165" y="24"/>
                  </a:cubicBezTo>
                  <a:cubicBezTo>
                    <a:pt x="219" y="49"/>
                    <a:pt x="243" y="112"/>
                    <a:pt x="219" y="16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en-AU"/>
            </a:p>
          </p:txBody>
        </p:sp>
        <p:sp>
          <p:nvSpPr>
            <p:cNvPr id="180" name="Freeform 292"/>
            <p:cNvSpPr/>
            <p:nvPr/>
          </p:nvSpPr>
          <p:spPr bwMode="auto">
            <a:xfrm>
              <a:off x="909637" y="3005138"/>
              <a:ext cx="133350" cy="133350"/>
            </a:xfrm>
            <a:custGeom>
              <a:avLst/>
              <a:gdLst>
                <a:gd name="T0" fmla="*/ 160 w 178"/>
                <a:gd name="T1" fmla="*/ 120 h 177"/>
                <a:gd name="T2" fmla="*/ 57 w 178"/>
                <a:gd name="T3" fmla="*/ 160 h 177"/>
                <a:gd name="T4" fmla="*/ 18 w 178"/>
                <a:gd name="T5" fmla="*/ 57 h 177"/>
                <a:gd name="T6" fmla="*/ 121 w 178"/>
                <a:gd name="T7" fmla="*/ 17 h 177"/>
                <a:gd name="T8" fmla="*/ 160 w 178"/>
                <a:gd name="T9" fmla="*/ 12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" h="177">
                  <a:moveTo>
                    <a:pt x="160" y="120"/>
                  </a:moveTo>
                  <a:cubicBezTo>
                    <a:pt x="143" y="160"/>
                    <a:pt x="97" y="177"/>
                    <a:pt x="57" y="160"/>
                  </a:cubicBezTo>
                  <a:cubicBezTo>
                    <a:pt x="18" y="142"/>
                    <a:pt x="0" y="96"/>
                    <a:pt x="18" y="57"/>
                  </a:cubicBezTo>
                  <a:cubicBezTo>
                    <a:pt x="36" y="17"/>
                    <a:pt x="82" y="0"/>
                    <a:pt x="121" y="17"/>
                  </a:cubicBezTo>
                  <a:cubicBezTo>
                    <a:pt x="160" y="35"/>
                    <a:pt x="178" y="81"/>
                    <a:pt x="160" y="12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en-AU"/>
            </a:p>
          </p:txBody>
        </p:sp>
        <p:sp>
          <p:nvSpPr>
            <p:cNvPr id="181" name="Freeform 293"/>
            <p:cNvSpPr/>
            <p:nvPr/>
          </p:nvSpPr>
          <p:spPr bwMode="auto">
            <a:xfrm>
              <a:off x="839787" y="3248025"/>
              <a:ext cx="179388" cy="180975"/>
            </a:xfrm>
            <a:custGeom>
              <a:avLst/>
              <a:gdLst>
                <a:gd name="T0" fmla="*/ 216 w 240"/>
                <a:gd name="T1" fmla="*/ 163 h 240"/>
                <a:gd name="T2" fmla="*/ 77 w 240"/>
                <a:gd name="T3" fmla="*/ 216 h 240"/>
                <a:gd name="T4" fmla="*/ 24 w 240"/>
                <a:gd name="T5" fmla="*/ 77 h 240"/>
                <a:gd name="T6" fmla="*/ 163 w 240"/>
                <a:gd name="T7" fmla="*/ 24 h 240"/>
                <a:gd name="T8" fmla="*/ 216 w 240"/>
                <a:gd name="T9" fmla="*/ 163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0" h="240">
                  <a:moveTo>
                    <a:pt x="216" y="163"/>
                  </a:moveTo>
                  <a:cubicBezTo>
                    <a:pt x="192" y="216"/>
                    <a:pt x="130" y="240"/>
                    <a:pt x="77" y="216"/>
                  </a:cubicBezTo>
                  <a:cubicBezTo>
                    <a:pt x="24" y="193"/>
                    <a:pt x="0" y="130"/>
                    <a:pt x="24" y="77"/>
                  </a:cubicBezTo>
                  <a:cubicBezTo>
                    <a:pt x="47" y="24"/>
                    <a:pt x="110" y="0"/>
                    <a:pt x="163" y="24"/>
                  </a:cubicBezTo>
                  <a:cubicBezTo>
                    <a:pt x="216" y="48"/>
                    <a:pt x="240" y="110"/>
                    <a:pt x="216" y="16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en-AU"/>
            </a:p>
          </p:txBody>
        </p:sp>
        <p:sp>
          <p:nvSpPr>
            <p:cNvPr id="182" name="Freeform 294"/>
            <p:cNvSpPr/>
            <p:nvPr/>
          </p:nvSpPr>
          <p:spPr bwMode="auto">
            <a:xfrm>
              <a:off x="1185862" y="3105150"/>
              <a:ext cx="60325" cy="60325"/>
            </a:xfrm>
            <a:custGeom>
              <a:avLst/>
              <a:gdLst>
                <a:gd name="T0" fmla="*/ 75 w 81"/>
                <a:gd name="T1" fmla="*/ 50 h 80"/>
                <a:gd name="T2" fmla="*/ 31 w 81"/>
                <a:gd name="T3" fmla="*/ 75 h 80"/>
                <a:gd name="T4" fmla="*/ 6 w 81"/>
                <a:gd name="T5" fmla="*/ 31 h 80"/>
                <a:gd name="T6" fmla="*/ 50 w 81"/>
                <a:gd name="T7" fmla="*/ 5 h 80"/>
                <a:gd name="T8" fmla="*/ 75 w 81"/>
                <a:gd name="T9" fmla="*/ 5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80">
                  <a:moveTo>
                    <a:pt x="75" y="50"/>
                  </a:moveTo>
                  <a:cubicBezTo>
                    <a:pt x="70" y="69"/>
                    <a:pt x="50" y="80"/>
                    <a:pt x="31" y="75"/>
                  </a:cubicBezTo>
                  <a:cubicBezTo>
                    <a:pt x="12" y="70"/>
                    <a:pt x="0" y="50"/>
                    <a:pt x="6" y="31"/>
                  </a:cubicBezTo>
                  <a:cubicBezTo>
                    <a:pt x="11" y="12"/>
                    <a:pt x="31" y="0"/>
                    <a:pt x="50" y="5"/>
                  </a:cubicBezTo>
                  <a:cubicBezTo>
                    <a:pt x="69" y="11"/>
                    <a:pt x="81" y="31"/>
                    <a:pt x="75" y="5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en-AU"/>
            </a:p>
          </p:txBody>
        </p:sp>
        <p:sp>
          <p:nvSpPr>
            <p:cNvPr id="183" name="Freeform 295"/>
            <p:cNvSpPr/>
            <p:nvPr/>
          </p:nvSpPr>
          <p:spPr bwMode="auto">
            <a:xfrm>
              <a:off x="1141412" y="3313113"/>
              <a:ext cx="79375" cy="77788"/>
            </a:xfrm>
            <a:custGeom>
              <a:avLst/>
              <a:gdLst>
                <a:gd name="T0" fmla="*/ 95 w 106"/>
                <a:gd name="T1" fmla="*/ 72 h 105"/>
                <a:gd name="T2" fmla="*/ 34 w 106"/>
                <a:gd name="T3" fmla="*/ 95 h 105"/>
                <a:gd name="T4" fmla="*/ 11 w 106"/>
                <a:gd name="T5" fmla="*/ 34 h 105"/>
                <a:gd name="T6" fmla="*/ 72 w 106"/>
                <a:gd name="T7" fmla="*/ 10 h 105"/>
                <a:gd name="T8" fmla="*/ 95 w 106"/>
                <a:gd name="T9" fmla="*/ 72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05">
                  <a:moveTo>
                    <a:pt x="95" y="72"/>
                  </a:moveTo>
                  <a:cubicBezTo>
                    <a:pt x="85" y="95"/>
                    <a:pt x="58" y="105"/>
                    <a:pt x="34" y="95"/>
                  </a:cubicBezTo>
                  <a:cubicBezTo>
                    <a:pt x="11" y="84"/>
                    <a:pt x="0" y="57"/>
                    <a:pt x="11" y="34"/>
                  </a:cubicBezTo>
                  <a:cubicBezTo>
                    <a:pt x="21" y="10"/>
                    <a:pt x="49" y="0"/>
                    <a:pt x="72" y="10"/>
                  </a:cubicBezTo>
                  <a:cubicBezTo>
                    <a:pt x="95" y="21"/>
                    <a:pt x="106" y="48"/>
                    <a:pt x="95" y="7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en-AU"/>
            </a:p>
          </p:txBody>
        </p:sp>
      </p:grpSp>
      <p:grpSp>
        <p:nvGrpSpPr>
          <p:cNvPr id="150" name="Group 149"/>
          <p:cNvGrpSpPr/>
          <p:nvPr/>
        </p:nvGrpSpPr>
        <p:grpSpPr>
          <a:xfrm>
            <a:off x="8494400" y="5360310"/>
            <a:ext cx="400024" cy="398703"/>
            <a:chOff x="2437300" y="1144829"/>
            <a:chExt cx="400024" cy="398703"/>
          </a:xfrm>
          <a:solidFill>
            <a:srgbClr val="66917E"/>
          </a:solidFill>
        </p:grpSpPr>
        <p:sp>
          <p:nvSpPr>
            <p:cNvPr id="151" name="Freeform 129"/>
            <p:cNvSpPr>
              <a:spLocks noEditPoints="1"/>
            </p:cNvSpPr>
            <p:nvPr/>
          </p:nvSpPr>
          <p:spPr bwMode="auto">
            <a:xfrm>
              <a:off x="2437300" y="1144829"/>
              <a:ext cx="400024" cy="398703"/>
            </a:xfrm>
            <a:custGeom>
              <a:avLst/>
              <a:gdLst>
                <a:gd name="T0" fmla="*/ 88 w 128"/>
                <a:gd name="T1" fmla="*/ 0 h 128"/>
                <a:gd name="T2" fmla="*/ 48 w 128"/>
                <a:gd name="T3" fmla="*/ 40 h 128"/>
                <a:gd name="T4" fmla="*/ 51 w 128"/>
                <a:gd name="T5" fmla="*/ 55 h 128"/>
                <a:gd name="T6" fmla="*/ 2 w 128"/>
                <a:gd name="T7" fmla="*/ 103 h 128"/>
                <a:gd name="T8" fmla="*/ 0 w 128"/>
                <a:gd name="T9" fmla="*/ 108 h 128"/>
                <a:gd name="T10" fmla="*/ 0 w 128"/>
                <a:gd name="T11" fmla="*/ 120 h 128"/>
                <a:gd name="T12" fmla="*/ 8 w 128"/>
                <a:gd name="T13" fmla="*/ 128 h 128"/>
                <a:gd name="T14" fmla="*/ 20 w 128"/>
                <a:gd name="T15" fmla="*/ 128 h 128"/>
                <a:gd name="T16" fmla="*/ 25 w 128"/>
                <a:gd name="T17" fmla="*/ 126 h 128"/>
                <a:gd name="T18" fmla="*/ 31 w 128"/>
                <a:gd name="T19" fmla="*/ 120 h 128"/>
                <a:gd name="T20" fmla="*/ 40 w 128"/>
                <a:gd name="T21" fmla="*/ 120 h 128"/>
                <a:gd name="T22" fmla="*/ 48 w 128"/>
                <a:gd name="T23" fmla="*/ 112 h 128"/>
                <a:gd name="T24" fmla="*/ 48 w 128"/>
                <a:gd name="T25" fmla="*/ 104 h 128"/>
                <a:gd name="T26" fmla="*/ 56 w 128"/>
                <a:gd name="T27" fmla="*/ 104 h 128"/>
                <a:gd name="T28" fmla="*/ 64 w 128"/>
                <a:gd name="T29" fmla="*/ 96 h 128"/>
                <a:gd name="T30" fmla="*/ 64 w 128"/>
                <a:gd name="T31" fmla="*/ 87 h 128"/>
                <a:gd name="T32" fmla="*/ 73 w 128"/>
                <a:gd name="T33" fmla="*/ 77 h 128"/>
                <a:gd name="T34" fmla="*/ 88 w 128"/>
                <a:gd name="T35" fmla="*/ 80 h 128"/>
                <a:gd name="T36" fmla="*/ 128 w 128"/>
                <a:gd name="T37" fmla="*/ 40 h 128"/>
                <a:gd name="T38" fmla="*/ 88 w 128"/>
                <a:gd name="T39" fmla="*/ 0 h 128"/>
                <a:gd name="T40" fmla="*/ 88 w 128"/>
                <a:gd name="T41" fmla="*/ 72 h 128"/>
                <a:gd name="T42" fmla="*/ 72 w 128"/>
                <a:gd name="T43" fmla="*/ 67 h 128"/>
                <a:gd name="T44" fmla="*/ 70 w 128"/>
                <a:gd name="T45" fmla="*/ 69 h 128"/>
                <a:gd name="T46" fmla="*/ 66 w 128"/>
                <a:gd name="T47" fmla="*/ 73 h 128"/>
                <a:gd name="T48" fmla="*/ 58 w 128"/>
                <a:gd name="T49" fmla="*/ 81 h 128"/>
                <a:gd name="T50" fmla="*/ 56 w 128"/>
                <a:gd name="T51" fmla="*/ 87 h 128"/>
                <a:gd name="T52" fmla="*/ 56 w 128"/>
                <a:gd name="T53" fmla="*/ 96 h 128"/>
                <a:gd name="T54" fmla="*/ 48 w 128"/>
                <a:gd name="T55" fmla="*/ 96 h 128"/>
                <a:gd name="T56" fmla="*/ 40 w 128"/>
                <a:gd name="T57" fmla="*/ 104 h 128"/>
                <a:gd name="T58" fmla="*/ 40 w 128"/>
                <a:gd name="T59" fmla="*/ 112 h 128"/>
                <a:gd name="T60" fmla="*/ 31 w 128"/>
                <a:gd name="T61" fmla="*/ 112 h 128"/>
                <a:gd name="T62" fmla="*/ 25 w 128"/>
                <a:gd name="T63" fmla="*/ 114 h 128"/>
                <a:gd name="T64" fmla="*/ 19 w 128"/>
                <a:gd name="T65" fmla="*/ 120 h 128"/>
                <a:gd name="T66" fmla="*/ 8 w 128"/>
                <a:gd name="T67" fmla="*/ 120 h 128"/>
                <a:gd name="T68" fmla="*/ 8 w 128"/>
                <a:gd name="T69" fmla="*/ 109 h 128"/>
                <a:gd name="T70" fmla="*/ 55 w 128"/>
                <a:gd name="T71" fmla="*/ 62 h 128"/>
                <a:gd name="T72" fmla="*/ 55 w 128"/>
                <a:gd name="T73" fmla="*/ 62 h 128"/>
                <a:gd name="T74" fmla="*/ 61 w 128"/>
                <a:gd name="T75" fmla="*/ 56 h 128"/>
                <a:gd name="T76" fmla="*/ 56 w 128"/>
                <a:gd name="T77" fmla="*/ 40 h 128"/>
                <a:gd name="T78" fmla="*/ 88 w 128"/>
                <a:gd name="T79" fmla="*/ 8 h 128"/>
                <a:gd name="T80" fmla="*/ 120 w 128"/>
                <a:gd name="T81" fmla="*/ 40 h 128"/>
                <a:gd name="T82" fmla="*/ 88 w 128"/>
                <a:gd name="T83" fmla="*/ 72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28" h="128">
                  <a:moveTo>
                    <a:pt x="88" y="0"/>
                  </a:moveTo>
                  <a:cubicBezTo>
                    <a:pt x="66" y="0"/>
                    <a:pt x="48" y="18"/>
                    <a:pt x="48" y="40"/>
                  </a:cubicBezTo>
                  <a:cubicBezTo>
                    <a:pt x="48" y="45"/>
                    <a:pt x="49" y="50"/>
                    <a:pt x="51" y="55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1" y="105"/>
                    <a:pt x="0" y="106"/>
                    <a:pt x="0" y="108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0" y="124"/>
                    <a:pt x="4" y="128"/>
                    <a:pt x="8" y="128"/>
                  </a:cubicBezTo>
                  <a:cubicBezTo>
                    <a:pt x="20" y="128"/>
                    <a:pt x="20" y="128"/>
                    <a:pt x="20" y="128"/>
                  </a:cubicBezTo>
                  <a:cubicBezTo>
                    <a:pt x="22" y="128"/>
                    <a:pt x="23" y="127"/>
                    <a:pt x="25" y="126"/>
                  </a:cubicBezTo>
                  <a:cubicBezTo>
                    <a:pt x="31" y="120"/>
                    <a:pt x="31" y="120"/>
                    <a:pt x="31" y="120"/>
                  </a:cubicBezTo>
                  <a:cubicBezTo>
                    <a:pt x="40" y="120"/>
                    <a:pt x="40" y="120"/>
                    <a:pt x="40" y="120"/>
                  </a:cubicBezTo>
                  <a:cubicBezTo>
                    <a:pt x="44" y="120"/>
                    <a:pt x="48" y="116"/>
                    <a:pt x="48" y="112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56" y="104"/>
                    <a:pt x="56" y="104"/>
                    <a:pt x="56" y="104"/>
                  </a:cubicBezTo>
                  <a:cubicBezTo>
                    <a:pt x="60" y="104"/>
                    <a:pt x="64" y="100"/>
                    <a:pt x="64" y="96"/>
                  </a:cubicBezTo>
                  <a:cubicBezTo>
                    <a:pt x="64" y="87"/>
                    <a:pt x="64" y="87"/>
                    <a:pt x="64" y="8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8" y="79"/>
                    <a:pt x="83" y="80"/>
                    <a:pt x="88" y="80"/>
                  </a:cubicBezTo>
                  <a:cubicBezTo>
                    <a:pt x="110" y="80"/>
                    <a:pt x="128" y="62"/>
                    <a:pt x="128" y="40"/>
                  </a:cubicBezTo>
                  <a:cubicBezTo>
                    <a:pt x="128" y="18"/>
                    <a:pt x="110" y="0"/>
                    <a:pt x="88" y="0"/>
                  </a:cubicBezTo>
                  <a:close/>
                  <a:moveTo>
                    <a:pt x="88" y="72"/>
                  </a:moveTo>
                  <a:cubicBezTo>
                    <a:pt x="82" y="72"/>
                    <a:pt x="77" y="70"/>
                    <a:pt x="72" y="67"/>
                  </a:cubicBezTo>
                  <a:cubicBezTo>
                    <a:pt x="70" y="69"/>
                    <a:pt x="70" y="69"/>
                    <a:pt x="70" y="69"/>
                  </a:cubicBezTo>
                  <a:cubicBezTo>
                    <a:pt x="66" y="73"/>
                    <a:pt x="66" y="73"/>
                    <a:pt x="66" y="73"/>
                  </a:cubicBezTo>
                  <a:cubicBezTo>
                    <a:pt x="58" y="81"/>
                    <a:pt x="58" y="81"/>
                    <a:pt x="58" y="81"/>
                  </a:cubicBezTo>
                  <a:cubicBezTo>
                    <a:pt x="57" y="82"/>
                    <a:pt x="56" y="85"/>
                    <a:pt x="56" y="87"/>
                  </a:cubicBezTo>
                  <a:cubicBezTo>
                    <a:pt x="56" y="96"/>
                    <a:pt x="56" y="96"/>
                    <a:pt x="56" y="96"/>
                  </a:cubicBezTo>
                  <a:cubicBezTo>
                    <a:pt x="48" y="96"/>
                    <a:pt x="48" y="96"/>
                    <a:pt x="48" y="96"/>
                  </a:cubicBezTo>
                  <a:cubicBezTo>
                    <a:pt x="44" y="96"/>
                    <a:pt x="40" y="100"/>
                    <a:pt x="40" y="104"/>
                  </a:cubicBezTo>
                  <a:cubicBezTo>
                    <a:pt x="40" y="112"/>
                    <a:pt x="40" y="112"/>
                    <a:pt x="40" y="112"/>
                  </a:cubicBezTo>
                  <a:cubicBezTo>
                    <a:pt x="31" y="112"/>
                    <a:pt x="31" y="112"/>
                    <a:pt x="31" y="112"/>
                  </a:cubicBezTo>
                  <a:cubicBezTo>
                    <a:pt x="29" y="112"/>
                    <a:pt x="26" y="113"/>
                    <a:pt x="25" y="114"/>
                  </a:cubicBezTo>
                  <a:cubicBezTo>
                    <a:pt x="19" y="120"/>
                    <a:pt x="19" y="120"/>
                    <a:pt x="19" y="120"/>
                  </a:cubicBezTo>
                  <a:cubicBezTo>
                    <a:pt x="8" y="120"/>
                    <a:pt x="8" y="120"/>
                    <a:pt x="8" y="120"/>
                  </a:cubicBezTo>
                  <a:cubicBezTo>
                    <a:pt x="8" y="109"/>
                    <a:pt x="8" y="109"/>
                    <a:pt x="8" y="109"/>
                  </a:cubicBezTo>
                  <a:cubicBezTo>
                    <a:pt x="55" y="62"/>
                    <a:pt x="55" y="62"/>
                    <a:pt x="55" y="62"/>
                  </a:cubicBezTo>
                  <a:cubicBezTo>
                    <a:pt x="55" y="62"/>
                    <a:pt x="55" y="62"/>
                    <a:pt x="55" y="62"/>
                  </a:cubicBezTo>
                  <a:cubicBezTo>
                    <a:pt x="61" y="56"/>
                    <a:pt x="61" y="56"/>
                    <a:pt x="61" y="56"/>
                  </a:cubicBezTo>
                  <a:cubicBezTo>
                    <a:pt x="58" y="51"/>
                    <a:pt x="56" y="46"/>
                    <a:pt x="56" y="40"/>
                  </a:cubicBezTo>
                  <a:cubicBezTo>
                    <a:pt x="56" y="22"/>
                    <a:pt x="70" y="8"/>
                    <a:pt x="88" y="8"/>
                  </a:cubicBezTo>
                  <a:cubicBezTo>
                    <a:pt x="106" y="8"/>
                    <a:pt x="120" y="22"/>
                    <a:pt x="120" y="40"/>
                  </a:cubicBezTo>
                  <a:cubicBezTo>
                    <a:pt x="120" y="58"/>
                    <a:pt x="106" y="72"/>
                    <a:pt x="88" y="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id-ID" sz="1600"/>
            </a:p>
          </p:txBody>
        </p:sp>
        <p:sp>
          <p:nvSpPr>
            <p:cNvPr id="152" name="Freeform 130"/>
            <p:cNvSpPr>
              <a:spLocks noEditPoints="1"/>
            </p:cNvSpPr>
            <p:nvPr/>
          </p:nvSpPr>
          <p:spPr bwMode="auto">
            <a:xfrm>
              <a:off x="2686820" y="1193678"/>
              <a:ext cx="100336" cy="100336"/>
            </a:xfrm>
            <a:custGeom>
              <a:avLst/>
              <a:gdLst>
                <a:gd name="T0" fmla="*/ 31 w 32"/>
                <a:gd name="T1" fmla="*/ 17 h 32"/>
                <a:gd name="T2" fmla="*/ 15 w 32"/>
                <a:gd name="T3" fmla="*/ 1 h 32"/>
                <a:gd name="T4" fmla="*/ 12 w 32"/>
                <a:gd name="T5" fmla="*/ 0 h 32"/>
                <a:gd name="T6" fmla="*/ 0 w 32"/>
                <a:gd name="T7" fmla="*/ 12 h 32"/>
                <a:gd name="T8" fmla="*/ 0 w 32"/>
                <a:gd name="T9" fmla="*/ 13 h 32"/>
                <a:gd name="T10" fmla="*/ 1 w 32"/>
                <a:gd name="T11" fmla="*/ 15 h 32"/>
                <a:gd name="T12" fmla="*/ 17 w 32"/>
                <a:gd name="T13" fmla="*/ 31 h 32"/>
                <a:gd name="T14" fmla="*/ 20 w 32"/>
                <a:gd name="T15" fmla="*/ 32 h 32"/>
                <a:gd name="T16" fmla="*/ 32 w 32"/>
                <a:gd name="T17" fmla="*/ 20 h 32"/>
                <a:gd name="T18" fmla="*/ 32 w 32"/>
                <a:gd name="T19" fmla="*/ 19 h 32"/>
                <a:gd name="T20" fmla="*/ 31 w 32"/>
                <a:gd name="T21" fmla="*/ 17 h 32"/>
                <a:gd name="T22" fmla="*/ 19 w 32"/>
                <a:gd name="T23" fmla="*/ 28 h 32"/>
                <a:gd name="T24" fmla="*/ 4 w 32"/>
                <a:gd name="T25" fmla="*/ 13 h 32"/>
                <a:gd name="T26" fmla="*/ 13 w 32"/>
                <a:gd name="T27" fmla="*/ 4 h 32"/>
                <a:gd name="T28" fmla="*/ 28 w 32"/>
                <a:gd name="T29" fmla="*/ 19 h 32"/>
                <a:gd name="T30" fmla="*/ 19 w 32"/>
                <a:gd name="T31" fmla="*/ 28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2" h="32">
                  <a:moveTo>
                    <a:pt x="31" y="17"/>
                  </a:moveTo>
                  <a:cubicBezTo>
                    <a:pt x="27" y="11"/>
                    <a:pt x="21" y="5"/>
                    <a:pt x="15" y="1"/>
                  </a:cubicBezTo>
                  <a:cubicBezTo>
                    <a:pt x="14" y="0"/>
                    <a:pt x="13" y="0"/>
                    <a:pt x="12" y="0"/>
                  </a:cubicBezTo>
                  <a:cubicBezTo>
                    <a:pt x="6" y="2"/>
                    <a:pt x="2" y="6"/>
                    <a:pt x="0" y="12"/>
                  </a:cubicBezTo>
                  <a:cubicBezTo>
                    <a:pt x="0" y="12"/>
                    <a:pt x="0" y="12"/>
                    <a:pt x="0" y="13"/>
                  </a:cubicBezTo>
                  <a:cubicBezTo>
                    <a:pt x="0" y="14"/>
                    <a:pt x="0" y="14"/>
                    <a:pt x="1" y="15"/>
                  </a:cubicBezTo>
                  <a:cubicBezTo>
                    <a:pt x="5" y="21"/>
                    <a:pt x="11" y="27"/>
                    <a:pt x="17" y="31"/>
                  </a:cubicBezTo>
                  <a:cubicBezTo>
                    <a:pt x="18" y="32"/>
                    <a:pt x="19" y="32"/>
                    <a:pt x="20" y="32"/>
                  </a:cubicBezTo>
                  <a:cubicBezTo>
                    <a:pt x="26" y="30"/>
                    <a:pt x="30" y="26"/>
                    <a:pt x="32" y="20"/>
                  </a:cubicBezTo>
                  <a:cubicBezTo>
                    <a:pt x="32" y="20"/>
                    <a:pt x="32" y="20"/>
                    <a:pt x="32" y="19"/>
                  </a:cubicBezTo>
                  <a:cubicBezTo>
                    <a:pt x="32" y="18"/>
                    <a:pt x="32" y="18"/>
                    <a:pt x="31" y="17"/>
                  </a:cubicBezTo>
                  <a:close/>
                  <a:moveTo>
                    <a:pt x="19" y="28"/>
                  </a:moveTo>
                  <a:cubicBezTo>
                    <a:pt x="13" y="24"/>
                    <a:pt x="8" y="19"/>
                    <a:pt x="4" y="13"/>
                  </a:cubicBezTo>
                  <a:cubicBezTo>
                    <a:pt x="6" y="8"/>
                    <a:pt x="8" y="6"/>
                    <a:pt x="13" y="4"/>
                  </a:cubicBezTo>
                  <a:cubicBezTo>
                    <a:pt x="19" y="8"/>
                    <a:pt x="24" y="13"/>
                    <a:pt x="28" y="19"/>
                  </a:cubicBezTo>
                  <a:cubicBezTo>
                    <a:pt x="26" y="24"/>
                    <a:pt x="24" y="26"/>
                    <a:pt x="19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id-ID" sz="1600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5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50" decel="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5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3000"/>
                            </p:stCondLst>
                            <p:childTnLst>
                              <p:par>
                                <p:cTn id="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29" grpId="0"/>
      <p:bldP spid="30" grpId="0"/>
      <p:bldP spid="31" grpId="0"/>
      <p:bldP spid="32" grpId="0"/>
      <p:bldP spid="3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7822027" y="547688"/>
            <a:ext cx="3956051" cy="5692776"/>
            <a:chOff x="7728179" y="547688"/>
            <a:chExt cx="3956051" cy="5692776"/>
          </a:xfrm>
          <a:solidFill>
            <a:schemeClr val="bg2"/>
          </a:solidFill>
        </p:grpSpPr>
        <p:sp>
          <p:nvSpPr>
            <p:cNvPr id="6" name="Freeform 5"/>
            <p:cNvSpPr/>
            <p:nvPr/>
          </p:nvSpPr>
          <p:spPr bwMode="auto">
            <a:xfrm>
              <a:off x="9171217" y="2738438"/>
              <a:ext cx="33338" cy="33338"/>
            </a:xfrm>
            <a:custGeom>
              <a:avLst/>
              <a:gdLst>
                <a:gd name="T0" fmla="*/ 21 w 21"/>
                <a:gd name="T1" fmla="*/ 0 h 21"/>
                <a:gd name="T2" fmla="*/ 0 w 21"/>
                <a:gd name="T3" fmla="*/ 0 h 21"/>
                <a:gd name="T4" fmla="*/ 2 w 21"/>
                <a:gd name="T5" fmla="*/ 21 h 21"/>
                <a:gd name="T6" fmla="*/ 21 w 21"/>
                <a:gd name="T7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1">
                  <a:moveTo>
                    <a:pt x="21" y="0"/>
                  </a:moveTo>
                  <a:lnTo>
                    <a:pt x="0" y="0"/>
                  </a:lnTo>
                  <a:lnTo>
                    <a:pt x="2" y="21"/>
                  </a:lnTo>
                  <a:lnTo>
                    <a:pt x="2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7" name="Freeform 6"/>
            <p:cNvSpPr/>
            <p:nvPr/>
          </p:nvSpPr>
          <p:spPr bwMode="auto">
            <a:xfrm>
              <a:off x="9007704" y="2352676"/>
              <a:ext cx="319088" cy="327025"/>
            </a:xfrm>
            <a:custGeom>
              <a:avLst/>
              <a:gdLst>
                <a:gd name="T0" fmla="*/ 95 w 201"/>
                <a:gd name="T1" fmla="*/ 0 h 206"/>
                <a:gd name="T2" fmla="*/ 74 w 201"/>
                <a:gd name="T3" fmla="*/ 10 h 206"/>
                <a:gd name="T4" fmla="*/ 79 w 201"/>
                <a:gd name="T5" fmla="*/ 61 h 206"/>
                <a:gd name="T6" fmla="*/ 31 w 201"/>
                <a:gd name="T7" fmla="*/ 28 h 206"/>
                <a:gd name="T8" fmla="*/ 32 w 201"/>
                <a:gd name="T9" fmla="*/ 68 h 206"/>
                <a:gd name="T10" fmla="*/ 18 w 201"/>
                <a:gd name="T11" fmla="*/ 56 h 206"/>
                <a:gd name="T12" fmla="*/ 0 w 201"/>
                <a:gd name="T13" fmla="*/ 74 h 206"/>
                <a:gd name="T14" fmla="*/ 42 w 201"/>
                <a:gd name="T15" fmla="*/ 105 h 206"/>
                <a:gd name="T16" fmla="*/ 44 w 201"/>
                <a:gd name="T17" fmla="*/ 87 h 206"/>
                <a:gd name="T18" fmla="*/ 60 w 201"/>
                <a:gd name="T19" fmla="*/ 100 h 206"/>
                <a:gd name="T20" fmla="*/ 53 w 201"/>
                <a:gd name="T21" fmla="*/ 114 h 206"/>
                <a:gd name="T22" fmla="*/ 84 w 201"/>
                <a:gd name="T23" fmla="*/ 167 h 206"/>
                <a:gd name="T24" fmla="*/ 135 w 201"/>
                <a:gd name="T25" fmla="*/ 162 h 206"/>
                <a:gd name="T26" fmla="*/ 140 w 201"/>
                <a:gd name="T27" fmla="*/ 206 h 206"/>
                <a:gd name="T28" fmla="*/ 158 w 201"/>
                <a:gd name="T29" fmla="*/ 203 h 206"/>
                <a:gd name="T30" fmla="*/ 171 w 201"/>
                <a:gd name="T31" fmla="*/ 164 h 206"/>
                <a:gd name="T32" fmla="*/ 201 w 201"/>
                <a:gd name="T33" fmla="*/ 146 h 206"/>
                <a:gd name="T34" fmla="*/ 185 w 201"/>
                <a:gd name="T35" fmla="*/ 133 h 206"/>
                <a:gd name="T36" fmla="*/ 159 w 201"/>
                <a:gd name="T37" fmla="*/ 140 h 206"/>
                <a:gd name="T38" fmla="*/ 114 w 201"/>
                <a:gd name="T39" fmla="*/ 114 h 206"/>
                <a:gd name="T40" fmla="*/ 119 w 201"/>
                <a:gd name="T41" fmla="*/ 39 h 206"/>
                <a:gd name="T42" fmla="*/ 95 w 201"/>
                <a:gd name="T43" fmla="*/ 0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1" h="206">
                  <a:moveTo>
                    <a:pt x="95" y="0"/>
                  </a:moveTo>
                  <a:lnTo>
                    <a:pt x="74" y="10"/>
                  </a:lnTo>
                  <a:lnTo>
                    <a:pt x="79" y="61"/>
                  </a:lnTo>
                  <a:lnTo>
                    <a:pt x="31" y="28"/>
                  </a:lnTo>
                  <a:lnTo>
                    <a:pt x="32" y="68"/>
                  </a:lnTo>
                  <a:lnTo>
                    <a:pt x="18" y="56"/>
                  </a:lnTo>
                  <a:lnTo>
                    <a:pt x="0" y="74"/>
                  </a:lnTo>
                  <a:lnTo>
                    <a:pt x="42" y="105"/>
                  </a:lnTo>
                  <a:lnTo>
                    <a:pt x="44" y="87"/>
                  </a:lnTo>
                  <a:lnTo>
                    <a:pt x="60" y="100"/>
                  </a:lnTo>
                  <a:lnTo>
                    <a:pt x="53" y="114"/>
                  </a:lnTo>
                  <a:lnTo>
                    <a:pt x="84" y="167"/>
                  </a:lnTo>
                  <a:lnTo>
                    <a:pt x="135" y="162"/>
                  </a:lnTo>
                  <a:lnTo>
                    <a:pt x="140" y="206"/>
                  </a:lnTo>
                  <a:lnTo>
                    <a:pt x="158" y="203"/>
                  </a:lnTo>
                  <a:lnTo>
                    <a:pt x="171" y="164"/>
                  </a:lnTo>
                  <a:lnTo>
                    <a:pt x="201" y="146"/>
                  </a:lnTo>
                  <a:lnTo>
                    <a:pt x="185" y="133"/>
                  </a:lnTo>
                  <a:lnTo>
                    <a:pt x="159" y="140"/>
                  </a:lnTo>
                  <a:lnTo>
                    <a:pt x="114" y="114"/>
                  </a:lnTo>
                  <a:lnTo>
                    <a:pt x="119" y="39"/>
                  </a:lnTo>
                  <a:lnTo>
                    <a:pt x="9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8" name="Freeform 7"/>
            <p:cNvSpPr/>
            <p:nvPr/>
          </p:nvSpPr>
          <p:spPr bwMode="auto">
            <a:xfrm>
              <a:off x="9069617" y="3244851"/>
              <a:ext cx="130175" cy="160338"/>
            </a:xfrm>
            <a:custGeom>
              <a:avLst/>
              <a:gdLst>
                <a:gd name="T0" fmla="*/ 82 w 82"/>
                <a:gd name="T1" fmla="*/ 72 h 101"/>
                <a:gd name="T2" fmla="*/ 64 w 82"/>
                <a:gd name="T3" fmla="*/ 0 h 101"/>
                <a:gd name="T4" fmla="*/ 0 w 82"/>
                <a:gd name="T5" fmla="*/ 26 h 101"/>
                <a:gd name="T6" fmla="*/ 0 w 82"/>
                <a:gd name="T7" fmla="*/ 84 h 101"/>
                <a:gd name="T8" fmla="*/ 42 w 82"/>
                <a:gd name="T9" fmla="*/ 56 h 101"/>
                <a:gd name="T10" fmla="*/ 37 w 82"/>
                <a:gd name="T11" fmla="*/ 101 h 101"/>
                <a:gd name="T12" fmla="*/ 82 w 82"/>
                <a:gd name="T13" fmla="*/ 72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2" h="101">
                  <a:moveTo>
                    <a:pt x="82" y="72"/>
                  </a:moveTo>
                  <a:lnTo>
                    <a:pt x="64" y="0"/>
                  </a:lnTo>
                  <a:lnTo>
                    <a:pt x="0" y="26"/>
                  </a:lnTo>
                  <a:lnTo>
                    <a:pt x="0" y="84"/>
                  </a:lnTo>
                  <a:lnTo>
                    <a:pt x="42" y="56"/>
                  </a:lnTo>
                  <a:lnTo>
                    <a:pt x="37" y="101"/>
                  </a:lnTo>
                  <a:lnTo>
                    <a:pt x="82" y="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9" name="Freeform 8"/>
            <p:cNvSpPr/>
            <p:nvPr/>
          </p:nvSpPr>
          <p:spPr bwMode="auto">
            <a:xfrm>
              <a:off x="9195029" y="3135313"/>
              <a:ext cx="122238" cy="179388"/>
            </a:xfrm>
            <a:custGeom>
              <a:avLst/>
              <a:gdLst>
                <a:gd name="T0" fmla="*/ 41 w 77"/>
                <a:gd name="T1" fmla="*/ 76 h 113"/>
                <a:gd name="T2" fmla="*/ 77 w 77"/>
                <a:gd name="T3" fmla="*/ 0 h 113"/>
                <a:gd name="T4" fmla="*/ 0 w 77"/>
                <a:gd name="T5" fmla="*/ 72 h 113"/>
                <a:gd name="T6" fmla="*/ 14 w 77"/>
                <a:gd name="T7" fmla="*/ 113 h 113"/>
                <a:gd name="T8" fmla="*/ 41 w 77"/>
                <a:gd name="T9" fmla="*/ 76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" h="113">
                  <a:moveTo>
                    <a:pt x="41" y="76"/>
                  </a:moveTo>
                  <a:lnTo>
                    <a:pt x="77" y="0"/>
                  </a:lnTo>
                  <a:lnTo>
                    <a:pt x="0" y="72"/>
                  </a:lnTo>
                  <a:lnTo>
                    <a:pt x="14" y="113"/>
                  </a:lnTo>
                  <a:lnTo>
                    <a:pt x="41" y="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10" name="Freeform 9"/>
            <p:cNvSpPr/>
            <p:nvPr/>
          </p:nvSpPr>
          <p:spPr bwMode="auto">
            <a:xfrm>
              <a:off x="9961792" y="1749426"/>
              <a:ext cx="53975" cy="68263"/>
            </a:xfrm>
            <a:custGeom>
              <a:avLst/>
              <a:gdLst>
                <a:gd name="T0" fmla="*/ 34 w 34"/>
                <a:gd name="T1" fmla="*/ 22 h 43"/>
                <a:gd name="T2" fmla="*/ 19 w 34"/>
                <a:gd name="T3" fmla="*/ 0 h 43"/>
                <a:gd name="T4" fmla="*/ 0 w 34"/>
                <a:gd name="T5" fmla="*/ 4 h 43"/>
                <a:gd name="T6" fmla="*/ 24 w 34"/>
                <a:gd name="T7" fmla="*/ 43 h 43"/>
                <a:gd name="T8" fmla="*/ 34 w 34"/>
                <a:gd name="T9" fmla="*/ 22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3">
                  <a:moveTo>
                    <a:pt x="34" y="22"/>
                  </a:moveTo>
                  <a:lnTo>
                    <a:pt x="19" y="0"/>
                  </a:lnTo>
                  <a:lnTo>
                    <a:pt x="0" y="4"/>
                  </a:lnTo>
                  <a:lnTo>
                    <a:pt x="24" y="43"/>
                  </a:lnTo>
                  <a:lnTo>
                    <a:pt x="34" y="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11" name="Freeform 10"/>
            <p:cNvSpPr/>
            <p:nvPr/>
          </p:nvSpPr>
          <p:spPr bwMode="auto">
            <a:xfrm>
              <a:off x="9137879" y="3138488"/>
              <a:ext cx="33338" cy="68263"/>
            </a:xfrm>
            <a:custGeom>
              <a:avLst/>
              <a:gdLst>
                <a:gd name="T0" fmla="*/ 15 w 21"/>
                <a:gd name="T1" fmla="*/ 0 h 43"/>
                <a:gd name="T2" fmla="*/ 0 w 21"/>
                <a:gd name="T3" fmla="*/ 43 h 43"/>
                <a:gd name="T4" fmla="*/ 21 w 21"/>
                <a:gd name="T5" fmla="*/ 24 h 43"/>
                <a:gd name="T6" fmla="*/ 15 w 21"/>
                <a:gd name="T7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43">
                  <a:moveTo>
                    <a:pt x="15" y="0"/>
                  </a:moveTo>
                  <a:lnTo>
                    <a:pt x="0" y="43"/>
                  </a:lnTo>
                  <a:lnTo>
                    <a:pt x="21" y="24"/>
                  </a:lnTo>
                  <a:lnTo>
                    <a:pt x="1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12" name="Freeform 11"/>
            <p:cNvSpPr/>
            <p:nvPr/>
          </p:nvSpPr>
          <p:spPr bwMode="auto">
            <a:xfrm>
              <a:off x="9028342" y="2836863"/>
              <a:ext cx="61913" cy="74613"/>
            </a:xfrm>
            <a:custGeom>
              <a:avLst/>
              <a:gdLst>
                <a:gd name="T0" fmla="*/ 0 w 39"/>
                <a:gd name="T1" fmla="*/ 47 h 47"/>
                <a:gd name="T2" fmla="*/ 29 w 39"/>
                <a:gd name="T3" fmla="*/ 34 h 47"/>
                <a:gd name="T4" fmla="*/ 39 w 39"/>
                <a:gd name="T5" fmla="*/ 0 h 47"/>
                <a:gd name="T6" fmla="*/ 0 w 39"/>
                <a:gd name="T7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7">
                  <a:moveTo>
                    <a:pt x="0" y="47"/>
                  </a:moveTo>
                  <a:lnTo>
                    <a:pt x="29" y="34"/>
                  </a:lnTo>
                  <a:lnTo>
                    <a:pt x="39" y="0"/>
                  </a:lnTo>
                  <a:lnTo>
                    <a:pt x="0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13" name="Freeform 12"/>
            <p:cNvSpPr/>
            <p:nvPr/>
          </p:nvSpPr>
          <p:spPr bwMode="auto">
            <a:xfrm>
              <a:off x="10582504" y="711201"/>
              <a:ext cx="60325" cy="84138"/>
            </a:xfrm>
            <a:custGeom>
              <a:avLst/>
              <a:gdLst>
                <a:gd name="T0" fmla="*/ 24 w 24"/>
                <a:gd name="T1" fmla="*/ 0 h 33"/>
                <a:gd name="T2" fmla="*/ 5 w 24"/>
                <a:gd name="T3" fmla="*/ 4 h 33"/>
                <a:gd name="T4" fmla="*/ 0 w 24"/>
                <a:gd name="T5" fmla="*/ 22 h 33"/>
                <a:gd name="T6" fmla="*/ 21 w 24"/>
                <a:gd name="T7" fmla="*/ 33 h 33"/>
                <a:gd name="T8" fmla="*/ 24 w 24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33">
                  <a:moveTo>
                    <a:pt x="24" y="0"/>
                  </a:moveTo>
                  <a:cubicBezTo>
                    <a:pt x="5" y="4"/>
                    <a:pt x="5" y="4"/>
                    <a:pt x="5" y="4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20" y="33"/>
                    <a:pt x="21" y="33"/>
                  </a:cubicBezTo>
                  <a:lnTo>
                    <a:pt x="2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14" name="Freeform 13"/>
            <p:cNvSpPr/>
            <p:nvPr/>
          </p:nvSpPr>
          <p:spPr bwMode="auto">
            <a:xfrm>
              <a:off x="9117242" y="2878138"/>
              <a:ext cx="200025" cy="185738"/>
            </a:xfrm>
            <a:custGeom>
              <a:avLst/>
              <a:gdLst>
                <a:gd name="T0" fmla="*/ 110 w 126"/>
                <a:gd name="T1" fmla="*/ 45 h 117"/>
                <a:gd name="T2" fmla="*/ 82 w 126"/>
                <a:gd name="T3" fmla="*/ 42 h 117"/>
                <a:gd name="T4" fmla="*/ 45 w 126"/>
                <a:gd name="T5" fmla="*/ 0 h 117"/>
                <a:gd name="T6" fmla="*/ 5 w 126"/>
                <a:gd name="T7" fmla="*/ 29 h 117"/>
                <a:gd name="T8" fmla="*/ 63 w 126"/>
                <a:gd name="T9" fmla="*/ 58 h 117"/>
                <a:gd name="T10" fmla="*/ 31 w 126"/>
                <a:gd name="T11" fmla="*/ 75 h 117"/>
                <a:gd name="T12" fmla="*/ 39 w 126"/>
                <a:gd name="T13" fmla="*/ 90 h 117"/>
                <a:gd name="T14" fmla="*/ 0 w 126"/>
                <a:gd name="T15" fmla="*/ 117 h 117"/>
                <a:gd name="T16" fmla="*/ 84 w 126"/>
                <a:gd name="T17" fmla="*/ 100 h 117"/>
                <a:gd name="T18" fmla="*/ 87 w 126"/>
                <a:gd name="T19" fmla="*/ 112 h 117"/>
                <a:gd name="T20" fmla="*/ 126 w 126"/>
                <a:gd name="T21" fmla="*/ 82 h 117"/>
                <a:gd name="T22" fmla="*/ 110 w 126"/>
                <a:gd name="T23" fmla="*/ 45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6" h="117">
                  <a:moveTo>
                    <a:pt x="110" y="45"/>
                  </a:moveTo>
                  <a:lnTo>
                    <a:pt x="82" y="42"/>
                  </a:lnTo>
                  <a:lnTo>
                    <a:pt x="45" y="0"/>
                  </a:lnTo>
                  <a:lnTo>
                    <a:pt x="5" y="29"/>
                  </a:lnTo>
                  <a:lnTo>
                    <a:pt x="63" y="58"/>
                  </a:lnTo>
                  <a:lnTo>
                    <a:pt x="31" y="75"/>
                  </a:lnTo>
                  <a:lnTo>
                    <a:pt x="39" y="90"/>
                  </a:lnTo>
                  <a:lnTo>
                    <a:pt x="0" y="117"/>
                  </a:lnTo>
                  <a:lnTo>
                    <a:pt x="84" y="100"/>
                  </a:lnTo>
                  <a:lnTo>
                    <a:pt x="87" y="112"/>
                  </a:lnTo>
                  <a:lnTo>
                    <a:pt x="126" y="82"/>
                  </a:lnTo>
                  <a:lnTo>
                    <a:pt x="110" y="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15" name="Freeform 14"/>
            <p:cNvSpPr/>
            <p:nvPr/>
          </p:nvSpPr>
          <p:spPr bwMode="auto">
            <a:xfrm>
              <a:off x="10676167" y="622301"/>
              <a:ext cx="61913" cy="125413"/>
            </a:xfrm>
            <a:custGeom>
              <a:avLst/>
              <a:gdLst>
                <a:gd name="T0" fmla="*/ 39 w 39"/>
                <a:gd name="T1" fmla="*/ 63 h 79"/>
                <a:gd name="T2" fmla="*/ 39 w 39"/>
                <a:gd name="T3" fmla="*/ 13 h 79"/>
                <a:gd name="T4" fmla="*/ 23 w 39"/>
                <a:gd name="T5" fmla="*/ 0 h 79"/>
                <a:gd name="T6" fmla="*/ 19 w 39"/>
                <a:gd name="T7" fmla="*/ 29 h 79"/>
                <a:gd name="T8" fmla="*/ 0 w 39"/>
                <a:gd name="T9" fmla="*/ 55 h 79"/>
                <a:gd name="T10" fmla="*/ 24 w 39"/>
                <a:gd name="T11" fmla="*/ 79 h 79"/>
                <a:gd name="T12" fmla="*/ 39 w 39"/>
                <a:gd name="T13" fmla="*/ 63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79">
                  <a:moveTo>
                    <a:pt x="39" y="63"/>
                  </a:moveTo>
                  <a:lnTo>
                    <a:pt x="39" y="13"/>
                  </a:lnTo>
                  <a:lnTo>
                    <a:pt x="23" y="0"/>
                  </a:lnTo>
                  <a:lnTo>
                    <a:pt x="19" y="29"/>
                  </a:lnTo>
                  <a:lnTo>
                    <a:pt x="0" y="55"/>
                  </a:lnTo>
                  <a:lnTo>
                    <a:pt x="24" y="79"/>
                  </a:lnTo>
                  <a:lnTo>
                    <a:pt x="39" y="6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16" name="Freeform 15"/>
            <p:cNvSpPr/>
            <p:nvPr/>
          </p:nvSpPr>
          <p:spPr bwMode="auto">
            <a:xfrm>
              <a:off x="10765067" y="547688"/>
              <a:ext cx="46038" cy="82550"/>
            </a:xfrm>
            <a:custGeom>
              <a:avLst/>
              <a:gdLst>
                <a:gd name="T0" fmla="*/ 29 w 29"/>
                <a:gd name="T1" fmla="*/ 0 h 52"/>
                <a:gd name="T2" fmla="*/ 0 w 29"/>
                <a:gd name="T3" fmla="*/ 31 h 52"/>
                <a:gd name="T4" fmla="*/ 13 w 29"/>
                <a:gd name="T5" fmla="*/ 52 h 52"/>
                <a:gd name="T6" fmla="*/ 29 w 29"/>
                <a:gd name="T7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2">
                  <a:moveTo>
                    <a:pt x="29" y="0"/>
                  </a:moveTo>
                  <a:lnTo>
                    <a:pt x="0" y="31"/>
                  </a:lnTo>
                  <a:lnTo>
                    <a:pt x="13" y="52"/>
                  </a:lnTo>
                  <a:lnTo>
                    <a:pt x="2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17" name="Freeform 16"/>
            <p:cNvSpPr/>
            <p:nvPr/>
          </p:nvSpPr>
          <p:spPr bwMode="auto">
            <a:xfrm>
              <a:off x="10650767" y="1000126"/>
              <a:ext cx="50800" cy="58738"/>
            </a:xfrm>
            <a:custGeom>
              <a:avLst/>
              <a:gdLst>
                <a:gd name="T0" fmla="*/ 32 w 32"/>
                <a:gd name="T1" fmla="*/ 12 h 37"/>
                <a:gd name="T2" fmla="*/ 19 w 32"/>
                <a:gd name="T3" fmla="*/ 0 h 37"/>
                <a:gd name="T4" fmla="*/ 0 w 32"/>
                <a:gd name="T5" fmla="*/ 37 h 37"/>
                <a:gd name="T6" fmla="*/ 32 w 32"/>
                <a:gd name="T7" fmla="*/ 1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2" h="37">
                  <a:moveTo>
                    <a:pt x="32" y="12"/>
                  </a:moveTo>
                  <a:lnTo>
                    <a:pt x="19" y="0"/>
                  </a:lnTo>
                  <a:lnTo>
                    <a:pt x="0" y="37"/>
                  </a:lnTo>
                  <a:lnTo>
                    <a:pt x="32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18" name="Freeform 17"/>
            <p:cNvSpPr/>
            <p:nvPr/>
          </p:nvSpPr>
          <p:spPr bwMode="auto">
            <a:xfrm>
              <a:off x="10037992" y="1603376"/>
              <a:ext cx="36513" cy="36513"/>
            </a:xfrm>
            <a:custGeom>
              <a:avLst/>
              <a:gdLst>
                <a:gd name="T0" fmla="*/ 23 w 23"/>
                <a:gd name="T1" fmla="*/ 0 h 23"/>
                <a:gd name="T2" fmla="*/ 0 w 23"/>
                <a:gd name="T3" fmla="*/ 5 h 23"/>
                <a:gd name="T4" fmla="*/ 18 w 23"/>
                <a:gd name="T5" fmla="*/ 23 h 23"/>
                <a:gd name="T6" fmla="*/ 23 w 23"/>
                <a:gd name="T7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3">
                  <a:moveTo>
                    <a:pt x="23" y="0"/>
                  </a:moveTo>
                  <a:lnTo>
                    <a:pt x="0" y="5"/>
                  </a:lnTo>
                  <a:lnTo>
                    <a:pt x="18" y="23"/>
                  </a:lnTo>
                  <a:lnTo>
                    <a:pt x="2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19" name="Freeform 18"/>
            <p:cNvSpPr/>
            <p:nvPr/>
          </p:nvSpPr>
          <p:spPr bwMode="auto">
            <a:xfrm>
              <a:off x="10538054" y="774701"/>
              <a:ext cx="219075" cy="201613"/>
            </a:xfrm>
            <a:custGeom>
              <a:avLst/>
              <a:gdLst>
                <a:gd name="T0" fmla="*/ 71 w 138"/>
                <a:gd name="T1" fmla="*/ 82 h 127"/>
                <a:gd name="T2" fmla="*/ 89 w 138"/>
                <a:gd name="T3" fmla="*/ 118 h 127"/>
                <a:gd name="T4" fmla="*/ 114 w 138"/>
                <a:gd name="T5" fmla="*/ 127 h 127"/>
                <a:gd name="T6" fmla="*/ 105 w 138"/>
                <a:gd name="T7" fmla="*/ 90 h 127"/>
                <a:gd name="T8" fmla="*/ 124 w 138"/>
                <a:gd name="T9" fmla="*/ 68 h 127"/>
                <a:gd name="T10" fmla="*/ 119 w 138"/>
                <a:gd name="T11" fmla="*/ 44 h 127"/>
                <a:gd name="T12" fmla="*/ 138 w 138"/>
                <a:gd name="T13" fmla="*/ 24 h 127"/>
                <a:gd name="T14" fmla="*/ 106 w 138"/>
                <a:gd name="T15" fmla="*/ 13 h 127"/>
                <a:gd name="T16" fmla="*/ 81 w 138"/>
                <a:gd name="T17" fmla="*/ 0 h 127"/>
                <a:gd name="T18" fmla="*/ 68 w 138"/>
                <a:gd name="T19" fmla="*/ 13 h 127"/>
                <a:gd name="T20" fmla="*/ 79 w 138"/>
                <a:gd name="T21" fmla="*/ 29 h 127"/>
                <a:gd name="T22" fmla="*/ 74 w 138"/>
                <a:gd name="T23" fmla="*/ 50 h 127"/>
                <a:gd name="T24" fmla="*/ 28 w 138"/>
                <a:gd name="T25" fmla="*/ 45 h 127"/>
                <a:gd name="T26" fmla="*/ 0 w 138"/>
                <a:gd name="T27" fmla="*/ 57 h 127"/>
                <a:gd name="T28" fmla="*/ 18 w 138"/>
                <a:gd name="T29" fmla="*/ 81 h 127"/>
                <a:gd name="T30" fmla="*/ 71 w 138"/>
                <a:gd name="T31" fmla="*/ 8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8" h="127">
                  <a:moveTo>
                    <a:pt x="71" y="82"/>
                  </a:moveTo>
                  <a:lnTo>
                    <a:pt x="89" y="118"/>
                  </a:lnTo>
                  <a:lnTo>
                    <a:pt x="114" y="127"/>
                  </a:lnTo>
                  <a:lnTo>
                    <a:pt x="105" y="90"/>
                  </a:lnTo>
                  <a:lnTo>
                    <a:pt x="124" y="68"/>
                  </a:lnTo>
                  <a:lnTo>
                    <a:pt x="119" y="44"/>
                  </a:lnTo>
                  <a:lnTo>
                    <a:pt x="138" y="24"/>
                  </a:lnTo>
                  <a:lnTo>
                    <a:pt x="106" y="13"/>
                  </a:lnTo>
                  <a:lnTo>
                    <a:pt x="81" y="0"/>
                  </a:lnTo>
                  <a:lnTo>
                    <a:pt x="68" y="13"/>
                  </a:lnTo>
                  <a:lnTo>
                    <a:pt x="79" y="29"/>
                  </a:lnTo>
                  <a:lnTo>
                    <a:pt x="74" y="50"/>
                  </a:lnTo>
                  <a:lnTo>
                    <a:pt x="28" y="45"/>
                  </a:lnTo>
                  <a:lnTo>
                    <a:pt x="0" y="57"/>
                  </a:lnTo>
                  <a:lnTo>
                    <a:pt x="18" y="81"/>
                  </a:lnTo>
                  <a:lnTo>
                    <a:pt x="71" y="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20" name="Freeform 19"/>
            <p:cNvSpPr/>
            <p:nvPr/>
          </p:nvSpPr>
          <p:spPr bwMode="auto">
            <a:xfrm>
              <a:off x="9966554" y="1631951"/>
              <a:ext cx="149225" cy="119063"/>
            </a:xfrm>
            <a:custGeom>
              <a:avLst/>
              <a:gdLst>
                <a:gd name="T0" fmla="*/ 24 w 94"/>
                <a:gd name="T1" fmla="*/ 34 h 75"/>
                <a:gd name="T2" fmla="*/ 26 w 94"/>
                <a:gd name="T3" fmla="*/ 66 h 75"/>
                <a:gd name="T4" fmla="*/ 69 w 94"/>
                <a:gd name="T5" fmla="*/ 61 h 75"/>
                <a:gd name="T6" fmla="*/ 92 w 94"/>
                <a:gd name="T7" fmla="*/ 75 h 75"/>
                <a:gd name="T8" fmla="*/ 94 w 94"/>
                <a:gd name="T9" fmla="*/ 42 h 75"/>
                <a:gd name="T10" fmla="*/ 44 w 94"/>
                <a:gd name="T11" fmla="*/ 45 h 75"/>
                <a:gd name="T12" fmla="*/ 60 w 94"/>
                <a:gd name="T13" fmla="*/ 25 h 75"/>
                <a:gd name="T14" fmla="*/ 34 w 94"/>
                <a:gd name="T15" fmla="*/ 0 h 75"/>
                <a:gd name="T16" fmla="*/ 0 w 94"/>
                <a:gd name="T17" fmla="*/ 3 h 75"/>
                <a:gd name="T18" fmla="*/ 0 w 94"/>
                <a:gd name="T19" fmla="*/ 43 h 75"/>
                <a:gd name="T20" fmla="*/ 15 w 94"/>
                <a:gd name="T21" fmla="*/ 61 h 75"/>
                <a:gd name="T22" fmla="*/ 24 w 94"/>
                <a:gd name="T23" fmla="*/ 34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4" h="75">
                  <a:moveTo>
                    <a:pt x="24" y="34"/>
                  </a:moveTo>
                  <a:lnTo>
                    <a:pt x="26" y="66"/>
                  </a:lnTo>
                  <a:lnTo>
                    <a:pt x="69" y="61"/>
                  </a:lnTo>
                  <a:lnTo>
                    <a:pt x="92" y="75"/>
                  </a:lnTo>
                  <a:lnTo>
                    <a:pt x="94" y="42"/>
                  </a:lnTo>
                  <a:lnTo>
                    <a:pt x="44" y="45"/>
                  </a:lnTo>
                  <a:lnTo>
                    <a:pt x="60" y="25"/>
                  </a:lnTo>
                  <a:lnTo>
                    <a:pt x="34" y="0"/>
                  </a:lnTo>
                  <a:lnTo>
                    <a:pt x="0" y="3"/>
                  </a:lnTo>
                  <a:lnTo>
                    <a:pt x="0" y="43"/>
                  </a:lnTo>
                  <a:lnTo>
                    <a:pt x="15" y="61"/>
                  </a:lnTo>
                  <a:lnTo>
                    <a:pt x="24" y="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21" name="Freeform 20"/>
            <p:cNvSpPr/>
            <p:nvPr/>
          </p:nvSpPr>
          <p:spPr bwMode="auto">
            <a:xfrm>
              <a:off x="9469667" y="3265488"/>
              <a:ext cx="41275" cy="80963"/>
            </a:xfrm>
            <a:custGeom>
              <a:avLst/>
              <a:gdLst>
                <a:gd name="T0" fmla="*/ 23 w 26"/>
                <a:gd name="T1" fmla="*/ 19 h 51"/>
                <a:gd name="T2" fmla="*/ 3 w 26"/>
                <a:gd name="T3" fmla="*/ 0 h 51"/>
                <a:gd name="T4" fmla="*/ 0 w 26"/>
                <a:gd name="T5" fmla="*/ 31 h 51"/>
                <a:gd name="T6" fmla="*/ 26 w 26"/>
                <a:gd name="T7" fmla="*/ 51 h 51"/>
                <a:gd name="T8" fmla="*/ 23 w 26"/>
                <a:gd name="T9" fmla="*/ 19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51">
                  <a:moveTo>
                    <a:pt x="23" y="19"/>
                  </a:moveTo>
                  <a:lnTo>
                    <a:pt x="3" y="0"/>
                  </a:lnTo>
                  <a:lnTo>
                    <a:pt x="0" y="31"/>
                  </a:lnTo>
                  <a:lnTo>
                    <a:pt x="26" y="51"/>
                  </a:lnTo>
                  <a:lnTo>
                    <a:pt x="23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22" name="Freeform 21"/>
            <p:cNvSpPr/>
            <p:nvPr/>
          </p:nvSpPr>
          <p:spPr bwMode="auto">
            <a:xfrm>
              <a:off x="9158517" y="1876426"/>
              <a:ext cx="2525713" cy="4364038"/>
            </a:xfrm>
            <a:custGeom>
              <a:avLst/>
              <a:gdLst>
                <a:gd name="T0" fmla="*/ 1293 w 1591"/>
                <a:gd name="T1" fmla="*/ 1850 h 2749"/>
                <a:gd name="T2" fmla="*/ 1165 w 1591"/>
                <a:gd name="T3" fmla="*/ 1583 h 2749"/>
                <a:gd name="T4" fmla="*/ 1114 w 1591"/>
                <a:gd name="T5" fmla="*/ 1548 h 2749"/>
                <a:gd name="T6" fmla="*/ 1142 w 1591"/>
                <a:gd name="T7" fmla="*/ 1458 h 2749"/>
                <a:gd name="T8" fmla="*/ 1032 w 1591"/>
                <a:gd name="T9" fmla="*/ 1289 h 2749"/>
                <a:gd name="T10" fmla="*/ 842 w 1591"/>
                <a:gd name="T11" fmla="*/ 965 h 2749"/>
                <a:gd name="T12" fmla="*/ 587 w 1591"/>
                <a:gd name="T13" fmla="*/ 861 h 2749"/>
                <a:gd name="T14" fmla="*/ 572 w 1591"/>
                <a:gd name="T15" fmla="*/ 812 h 2749"/>
                <a:gd name="T16" fmla="*/ 553 w 1591"/>
                <a:gd name="T17" fmla="*/ 726 h 2749"/>
                <a:gd name="T18" fmla="*/ 723 w 1591"/>
                <a:gd name="T19" fmla="*/ 565 h 2749"/>
                <a:gd name="T20" fmla="*/ 808 w 1591"/>
                <a:gd name="T21" fmla="*/ 345 h 2749"/>
                <a:gd name="T22" fmla="*/ 519 w 1591"/>
                <a:gd name="T23" fmla="*/ 299 h 2749"/>
                <a:gd name="T24" fmla="*/ 374 w 1591"/>
                <a:gd name="T25" fmla="*/ 353 h 2749"/>
                <a:gd name="T26" fmla="*/ 500 w 1591"/>
                <a:gd name="T27" fmla="*/ 156 h 2749"/>
                <a:gd name="T28" fmla="*/ 525 w 1591"/>
                <a:gd name="T29" fmla="*/ 0 h 2749"/>
                <a:gd name="T30" fmla="*/ 325 w 1591"/>
                <a:gd name="T31" fmla="*/ 58 h 2749"/>
                <a:gd name="T32" fmla="*/ 209 w 1591"/>
                <a:gd name="T33" fmla="*/ 55 h 2749"/>
                <a:gd name="T34" fmla="*/ 153 w 1591"/>
                <a:gd name="T35" fmla="*/ 189 h 2749"/>
                <a:gd name="T36" fmla="*/ 125 w 1591"/>
                <a:gd name="T37" fmla="*/ 263 h 2749"/>
                <a:gd name="T38" fmla="*/ 138 w 1591"/>
                <a:gd name="T39" fmla="*/ 348 h 2749"/>
                <a:gd name="T40" fmla="*/ 98 w 1591"/>
                <a:gd name="T41" fmla="*/ 429 h 2749"/>
                <a:gd name="T42" fmla="*/ 108 w 1591"/>
                <a:gd name="T43" fmla="*/ 472 h 2749"/>
                <a:gd name="T44" fmla="*/ 69 w 1591"/>
                <a:gd name="T45" fmla="*/ 544 h 2749"/>
                <a:gd name="T46" fmla="*/ 48 w 1591"/>
                <a:gd name="T47" fmla="*/ 613 h 2749"/>
                <a:gd name="T48" fmla="*/ 196 w 1591"/>
                <a:gd name="T49" fmla="*/ 586 h 2749"/>
                <a:gd name="T50" fmla="*/ 132 w 1591"/>
                <a:gd name="T51" fmla="*/ 759 h 2749"/>
                <a:gd name="T52" fmla="*/ 92 w 1591"/>
                <a:gd name="T53" fmla="*/ 1013 h 2749"/>
                <a:gd name="T54" fmla="*/ 158 w 1591"/>
                <a:gd name="T55" fmla="*/ 909 h 2749"/>
                <a:gd name="T56" fmla="*/ 185 w 1591"/>
                <a:gd name="T57" fmla="*/ 856 h 2749"/>
                <a:gd name="T58" fmla="*/ 302 w 1591"/>
                <a:gd name="T59" fmla="*/ 861 h 2749"/>
                <a:gd name="T60" fmla="*/ 222 w 1591"/>
                <a:gd name="T61" fmla="*/ 1135 h 2749"/>
                <a:gd name="T62" fmla="*/ 341 w 1591"/>
                <a:gd name="T63" fmla="*/ 1259 h 2749"/>
                <a:gd name="T64" fmla="*/ 479 w 1591"/>
                <a:gd name="T65" fmla="*/ 1196 h 2749"/>
                <a:gd name="T66" fmla="*/ 567 w 1591"/>
                <a:gd name="T67" fmla="*/ 1447 h 2749"/>
                <a:gd name="T68" fmla="*/ 591 w 1591"/>
                <a:gd name="T69" fmla="*/ 1614 h 2749"/>
                <a:gd name="T70" fmla="*/ 580 w 1591"/>
                <a:gd name="T71" fmla="*/ 1668 h 2749"/>
                <a:gd name="T72" fmla="*/ 379 w 1591"/>
                <a:gd name="T73" fmla="*/ 1737 h 2749"/>
                <a:gd name="T74" fmla="*/ 397 w 1591"/>
                <a:gd name="T75" fmla="*/ 1818 h 2749"/>
                <a:gd name="T76" fmla="*/ 337 w 1591"/>
                <a:gd name="T77" fmla="*/ 2049 h 2749"/>
                <a:gd name="T78" fmla="*/ 194 w 1591"/>
                <a:gd name="T79" fmla="*/ 2177 h 2749"/>
                <a:gd name="T80" fmla="*/ 352 w 1591"/>
                <a:gd name="T81" fmla="*/ 2177 h 2749"/>
                <a:gd name="T82" fmla="*/ 456 w 1591"/>
                <a:gd name="T83" fmla="*/ 2229 h 2749"/>
                <a:gd name="T84" fmla="*/ 707 w 1591"/>
                <a:gd name="T85" fmla="*/ 2211 h 2749"/>
                <a:gd name="T86" fmla="*/ 537 w 1591"/>
                <a:gd name="T87" fmla="*/ 2359 h 2749"/>
                <a:gd name="T88" fmla="*/ 265 w 1591"/>
                <a:gd name="T89" fmla="*/ 2542 h 2749"/>
                <a:gd name="T90" fmla="*/ 95 w 1591"/>
                <a:gd name="T91" fmla="*/ 2667 h 2749"/>
                <a:gd name="T92" fmla="*/ 193 w 1591"/>
                <a:gd name="T93" fmla="*/ 2725 h 2749"/>
                <a:gd name="T94" fmla="*/ 317 w 1591"/>
                <a:gd name="T95" fmla="*/ 2645 h 2749"/>
                <a:gd name="T96" fmla="*/ 503 w 1591"/>
                <a:gd name="T97" fmla="*/ 2670 h 2749"/>
                <a:gd name="T98" fmla="*/ 578 w 1591"/>
                <a:gd name="T99" fmla="*/ 2529 h 2749"/>
                <a:gd name="T100" fmla="*/ 863 w 1591"/>
                <a:gd name="T101" fmla="*/ 2519 h 2749"/>
                <a:gd name="T102" fmla="*/ 1073 w 1591"/>
                <a:gd name="T103" fmla="*/ 2478 h 2749"/>
                <a:gd name="T104" fmla="*/ 1355 w 1591"/>
                <a:gd name="T105" fmla="*/ 2454 h 2749"/>
                <a:gd name="T106" fmla="*/ 1549 w 1591"/>
                <a:gd name="T107" fmla="*/ 2351 h 2749"/>
                <a:gd name="T108" fmla="*/ 1387 w 1591"/>
                <a:gd name="T109" fmla="*/ 2275 h 2749"/>
                <a:gd name="T110" fmla="*/ 1379 w 1591"/>
                <a:gd name="T111" fmla="*/ 2222 h 2749"/>
                <a:gd name="T112" fmla="*/ 1464 w 1591"/>
                <a:gd name="T113" fmla="*/ 2155 h 2749"/>
                <a:gd name="T114" fmla="*/ 1504 w 1591"/>
                <a:gd name="T115" fmla="*/ 2070 h 27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591" h="2749">
                  <a:moveTo>
                    <a:pt x="1571" y="1890"/>
                  </a:moveTo>
                  <a:lnTo>
                    <a:pt x="1562" y="1835"/>
                  </a:lnTo>
                  <a:lnTo>
                    <a:pt x="1486" y="1776"/>
                  </a:lnTo>
                  <a:lnTo>
                    <a:pt x="1380" y="1771"/>
                  </a:lnTo>
                  <a:lnTo>
                    <a:pt x="1316" y="1773"/>
                  </a:lnTo>
                  <a:lnTo>
                    <a:pt x="1311" y="1822"/>
                  </a:lnTo>
                  <a:lnTo>
                    <a:pt x="1293" y="1850"/>
                  </a:lnTo>
                  <a:lnTo>
                    <a:pt x="1258" y="1811"/>
                  </a:lnTo>
                  <a:lnTo>
                    <a:pt x="1218" y="1802"/>
                  </a:lnTo>
                  <a:lnTo>
                    <a:pt x="1282" y="1736"/>
                  </a:lnTo>
                  <a:lnTo>
                    <a:pt x="1282" y="1696"/>
                  </a:lnTo>
                  <a:lnTo>
                    <a:pt x="1231" y="1612"/>
                  </a:lnTo>
                  <a:lnTo>
                    <a:pt x="1210" y="1609"/>
                  </a:lnTo>
                  <a:lnTo>
                    <a:pt x="1165" y="1583"/>
                  </a:lnTo>
                  <a:lnTo>
                    <a:pt x="1147" y="1551"/>
                  </a:lnTo>
                  <a:lnTo>
                    <a:pt x="1123" y="1556"/>
                  </a:lnTo>
                  <a:lnTo>
                    <a:pt x="1107" y="1561"/>
                  </a:lnTo>
                  <a:lnTo>
                    <a:pt x="1080" y="1551"/>
                  </a:lnTo>
                  <a:lnTo>
                    <a:pt x="1064" y="1551"/>
                  </a:lnTo>
                  <a:lnTo>
                    <a:pt x="1094" y="1543"/>
                  </a:lnTo>
                  <a:lnTo>
                    <a:pt x="1114" y="1548"/>
                  </a:lnTo>
                  <a:lnTo>
                    <a:pt x="1147" y="1541"/>
                  </a:lnTo>
                  <a:lnTo>
                    <a:pt x="1168" y="1551"/>
                  </a:lnTo>
                  <a:lnTo>
                    <a:pt x="1186" y="1569"/>
                  </a:lnTo>
                  <a:lnTo>
                    <a:pt x="1208" y="1564"/>
                  </a:lnTo>
                  <a:lnTo>
                    <a:pt x="1231" y="1569"/>
                  </a:lnTo>
                  <a:lnTo>
                    <a:pt x="1170" y="1493"/>
                  </a:lnTo>
                  <a:lnTo>
                    <a:pt x="1142" y="1458"/>
                  </a:lnTo>
                  <a:lnTo>
                    <a:pt x="1160" y="1429"/>
                  </a:lnTo>
                  <a:lnTo>
                    <a:pt x="1176" y="1423"/>
                  </a:lnTo>
                  <a:lnTo>
                    <a:pt x="1147" y="1407"/>
                  </a:lnTo>
                  <a:lnTo>
                    <a:pt x="1134" y="1384"/>
                  </a:lnTo>
                  <a:lnTo>
                    <a:pt x="1122" y="1382"/>
                  </a:lnTo>
                  <a:lnTo>
                    <a:pt x="1085" y="1317"/>
                  </a:lnTo>
                  <a:lnTo>
                    <a:pt x="1032" y="1289"/>
                  </a:lnTo>
                  <a:lnTo>
                    <a:pt x="956" y="1272"/>
                  </a:lnTo>
                  <a:lnTo>
                    <a:pt x="953" y="1241"/>
                  </a:lnTo>
                  <a:lnTo>
                    <a:pt x="935" y="1232"/>
                  </a:lnTo>
                  <a:lnTo>
                    <a:pt x="911" y="1150"/>
                  </a:lnTo>
                  <a:lnTo>
                    <a:pt x="884" y="1105"/>
                  </a:lnTo>
                  <a:lnTo>
                    <a:pt x="864" y="1000"/>
                  </a:lnTo>
                  <a:lnTo>
                    <a:pt x="842" y="965"/>
                  </a:lnTo>
                  <a:lnTo>
                    <a:pt x="823" y="965"/>
                  </a:lnTo>
                  <a:lnTo>
                    <a:pt x="758" y="870"/>
                  </a:lnTo>
                  <a:lnTo>
                    <a:pt x="720" y="862"/>
                  </a:lnTo>
                  <a:lnTo>
                    <a:pt x="691" y="838"/>
                  </a:lnTo>
                  <a:lnTo>
                    <a:pt x="643" y="819"/>
                  </a:lnTo>
                  <a:lnTo>
                    <a:pt x="623" y="837"/>
                  </a:lnTo>
                  <a:lnTo>
                    <a:pt x="587" y="861"/>
                  </a:lnTo>
                  <a:lnTo>
                    <a:pt x="533" y="845"/>
                  </a:lnTo>
                  <a:lnTo>
                    <a:pt x="508" y="848"/>
                  </a:lnTo>
                  <a:lnTo>
                    <a:pt x="464" y="833"/>
                  </a:lnTo>
                  <a:lnTo>
                    <a:pt x="452" y="811"/>
                  </a:lnTo>
                  <a:lnTo>
                    <a:pt x="477" y="824"/>
                  </a:lnTo>
                  <a:lnTo>
                    <a:pt x="529" y="827"/>
                  </a:lnTo>
                  <a:lnTo>
                    <a:pt x="572" y="812"/>
                  </a:lnTo>
                  <a:lnTo>
                    <a:pt x="585" y="779"/>
                  </a:lnTo>
                  <a:lnTo>
                    <a:pt x="628" y="780"/>
                  </a:lnTo>
                  <a:lnTo>
                    <a:pt x="668" y="751"/>
                  </a:lnTo>
                  <a:lnTo>
                    <a:pt x="628" y="732"/>
                  </a:lnTo>
                  <a:lnTo>
                    <a:pt x="625" y="708"/>
                  </a:lnTo>
                  <a:lnTo>
                    <a:pt x="609" y="695"/>
                  </a:lnTo>
                  <a:lnTo>
                    <a:pt x="553" y="726"/>
                  </a:lnTo>
                  <a:lnTo>
                    <a:pt x="543" y="714"/>
                  </a:lnTo>
                  <a:lnTo>
                    <a:pt x="587" y="682"/>
                  </a:lnTo>
                  <a:lnTo>
                    <a:pt x="638" y="686"/>
                  </a:lnTo>
                  <a:lnTo>
                    <a:pt x="668" y="660"/>
                  </a:lnTo>
                  <a:lnTo>
                    <a:pt x="673" y="636"/>
                  </a:lnTo>
                  <a:lnTo>
                    <a:pt x="694" y="623"/>
                  </a:lnTo>
                  <a:lnTo>
                    <a:pt x="723" y="565"/>
                  </a:lnTo>
                  <a:lnTo>
                    <a:pt x="742" y="538"/>
                  </a:lnTo>
                  <a:lnTo>
                    <a:pt x="741" y="519"/>
                  </a:lnTo>
                  <a:lnTo>
                    <a:pt x="762" y="478"/>
                  </a:lnTo>
                  <a:lnTo>
                    <a:pt x="754" y="466"/>
                  </a:lnTo>
                  <a:lnTo>
                    <a:pt x="773" y="411"/>
                  </a:lnTo>
                  <a:lnTo>
                    <a:pt x="808" y="381"/>
                  </a:lnTo>
                  <a:lnTo>
                    <a:pt x="808" y="345"/>
                  </a:lnTo>
                  <a:lnTo>
                    <a:pt x="755" y="297"/>
                  </a:lnTo>
                  <a:lnTo>
                    <a:pt x="744" y="305"/>
                  </a:lnTo>
                  <a:lnTo>
                    <a:pt x="654" y="308"/>
                  </a:lnTo>
                  <a:lnTo>
                    <a:pt x="598" y="299"/>
                  </a:lnTo>
                  <a:lnTo>
                    <a:pt x="582" y="310"/>
                  </a:lnTo>
                  <a:lnTo>
                    <a:pt x="554" y="310"/>
                  </a:lnTo>
                  <a:lnTo>
                    <a:pt x="519" y="299"/>
                  </a:lnTo>
                  <a:lnTo>
                    <a:pt x="495" y="299"/>
                  </a:lnTo>
                  <a:lnTo>
                    <a:pt x="492" y="311"/>
                  </a:lnTo>
                  <a:lnTo>
                    <a:pt x="458" y="321"/>
                  </a:lnTo>
                  <a:lnTo>
                    <a:pt x="421" y="342"/>
                  </a:lnTo>
                  <a:lnTo>
                    <a:pt x="407" y="340"/>
                  </a:lnTo>
                  <a:lnTo>
                    <a:pt x="381" y="361"/>
                  </a:lnTo>
                  <a:lnTo>
                    <a:pt x="374" y="353"/>
                  </a:lnTo>
                  <a:lnTo>
                    <a:pt x="407" y="315"/>
                  </a:lnTo>
                  <a:lnTo>
                    <a:pt x="442" y="258"/>
                  </a:lnTo>
                  <a:lnTo>
                    <a:pt x="416" y="273"/>
                  </a:lnTo>
                  <a:lnTo>
                    <a:pt x="386" y="260"/>
                  </a:lnTo>
                  <a:lnTo>
                    <a:pt x="403" y="247"/>
                  </a:lnTo>
                  <a:lnTo>
                    <a:pt x="411" y="222"/>
                  </a:lnTo>
                  <a:lnTo>
                    <a:pt x="500" y="156"/>
                  </a:lnTo>
                  <a:lnTo>
                    <a:pt x="525" y="112"/>
                  </a:lnTo>
                  <a:lnTo>
                    <a:pt x="554" y="101"/>
                  </a:lnTo>
                  <a:lnTo>
                    <a:pt x="569" y="63"/>
                  </a:lnTo>
                  <a:lnTo>
                    <a:pt x="554" y="45"/>
                  </a:lnTo>
                  <a:lnTo>
                    <a:pt x="570" y="16"/>
                  </a:lnTo>
                  <a:lnTo>
                    <a:pt x="569" y="0"/>
                  </a:lnTo>
                  <a:lnTo>
                    <a:pt x="525" y="0"/>
                  </a:lnTo>
                  <a:lnTo>
                    <a:pt x="506" y="19"/>
                  </a:lnTo>
                  <a:lnTo>
                    <a:pt x="479" y="10"/>
                  </a:lnTo>
                  <a:lnTo>
                    <a:pt x="435" y="29"/>
                  </a:lnTo>
                  <a:lnTo>
                    <a:pt x="395" y="26"/>
                  </a:lnTo>
                  <a:lnTo>
                    <a:pt x="363" y="38"/>
                  </a:lnTo>
                  <a:lnTo>
                    <a:pt x="344" y="40"/>
                  </a:lnTo>
                  <a:lnTo>
                    <a:pt x="325" y="58"/>
                  </a:lnTo>
                  <a:lnTo>
                    <a:pt x="328" y="37"/>
                  </a:lnTo>
                  <a:lnTo>
                    <a:pt x="310" y="30"/>
                  </a:lnTo>
                  <a:lnTo>
                    <a:pt x="273" y="63"/>
                  </a:lnTo>
                  <a:lnTo>
                    <a:pt x="284" y="34"/>
                  </a:lnTo>
                  <a:lnTo>
                    <a:pt x="235" y="10"/>
                  </a:lnTo>
                  <a:lnTo>
                    <a:pt x="225" y="42"/>
                  </a:lnTo>
                  <a:lnTo>
                    <a:pt x="209" y="55"/>
                  </a:lnTo>
                  <a:lnTo>
                    <a:pt x="214" y="83"/>
                  </a:lnTo>
                  <a:lnTo>
                    <a:pt x="203" y="85"/>
                  </a:lnTo>
                  <a:lnTo>
                    <a:pt x="204" y="120"/>
                  </a:lnTo>
                  <a:lnTo>
                    <a:pt x="167" y="128"/>
                  </a:lnTo>
                  <a:lnTo>
                    <a:pt x="186" y="159"/>
                  </a:lnTo>
                  <a:lnTo>
                    <a:pt x="170" y="189"/>
                  </a:lnTo>
                  <a:lnTo>
                    <a:pt x="153" y="189"/>
                  </a:lnTo>
                  <a:lnTo>
                    <a:pt x="196" y="230"/>
                  </a:lnTo>
                  <a:lnTo>
                    <a:pt x="212" y="257"/>
                  </a:lnTo>
                  <a:lnTo>
                    <a:pt x="167" y="234"/>
                  </a:lnTo>
                  <a:lnTo>
                    <a:pt x="151" y="249"/>
                  </a:lnTo>
                  <a:lnTo>
                    <a:pt x="119" y="226"/>
                  </a:lnTo>
                  <a:lnTo>
                    <a:pt x="116" y="242"/>
                  </a:lnTo>
                  <a:lnTo>
                    <a:pt x="125" y="263"/>
                  </a:lnTo>
                  <a:lnTo>
                    <a:pt x="114" y="279"/>
                  </a:lnTo>
                  <a:lnTo>
                    <a:pt x="98" y="246"/>
                  </a:lnTo>
                  <a:lnTo>
                    <a:pt x="82" y="281"/>
                  </a:lnTo>
                  <a:lnTo>
                    <a:pt x="100" y="300"/>
                  </a:lnTo>
                  <a:lnTo>
                    <a:pt x="85" y="318"/>
                  </a:lnTo>
                  <a:lnTo>
                    <a:pt x="113" y="348"/>
                  </a:lnTo>
                  <a:lnTo>
                    <a:pt x="138" y="348"/>
                  </a:lnTo>
                  <a:lnTo>
                    <a:pt x="108" y="361"/>
                  </a:lnTo>
                  <a:lnTo>
                    <a:pt x="77" y="344"/>
                  </a:lnTo>
                  <a:lnTo>
                    <a:pt x="84" y="393"/>
                  </a:lnTo>
                  <a:lnTo>
                    <a:pt x="84" y="409"/>
                  </a:lnTo>
                  <a:lnTo>
                    <a:pt x="140" y="400"/>
                  </a:lnTo>
                  <a:lnTo>
                    <a:pt x="103" y="419"/>
                  </a:lnTo>
                  <a:lnTo>
                    <a:pt x="98" y="429"/>
                  </a:lnTo>
                  <a:lnTo>
                    <a:pt x="111" y="437"/>
                  </a:lnTo>
                  <a:lnTo>
                    <a:pt x="146" y="424"/>
                  </a:lnTo>
                  <a:lnTo>
                    <a:pt x="138" y="432"/>
                  </a:lnTo>
                  <a:lnTo>
                    <a:pt x="153" y="451"/>
                  </a:lnTo>
                  <a:lnTo>
                    <a:pt x="125" y="440"/>
                  </a:lnTo>
                  <a:lnTo>
                    <a:pt x="116" y="446"/>
                  </a:lnTo>
                  <a:lnTo>
                    <a:pt x="108" y="472"/>
                  </a:lnTo>
                  <a:lnTo>
                    <a:pt x="122" y="482"/>
                  </a:lnTo>
                  <a:lnTo>
                    <a:pt x="101" y="485"/>
                  </a:lnTo>
                  <a:lnTo>
                    <a:pt x="87" y="506"/>
                  </a:lnTo>
                  <a:lnTo>
                    <a:pt x="113" y="514"/>
                  </a:lnTo>
                  <a:lnTo>
                    <a:pt x="117" y="533"/>
                  </a:lnTo>
                  <a:lnTo>
                    <a:pt x="77" y="519"/>
                  </a:lnTo>
                  <a:lnTo>
                    <a:pt x="69" y="544"/>
                  </a:lnTo>
                  <a:lnTo>
                    <a:pt x="85" y="556"/>
                  </a:lnTo>
                  <a:lnTo>
                    <a:pt x="76" y="573"/>
                  </a:lnTo>
                  <a:lnTo>
                    <a:pt x="56" y="588"/>
                  </a:lnTo>
                  <a:lnTo>
                    <a:pt x="18" y="589"/>
                  </a:lnTo>
                  <a:lnTo>
                    <a:pt x="0" y="607"/>
                  </a:lnTo>
                  <a:lnTo>
                    <a:pt x="15" y="617"/>
                  </a:lnTo>
                  <a:lnTo>
                    <a:pt x="48" y="613"/>
                  </a:lnTo>
                  <a:lnTo>
                    <a:pt x="71" y="621"/>
                  </a:lnTo>
                  <a:lnTo>
                    <a:pt x="66" y="631"/>
                  </a:lnTo>
                  <a:lnTo>
                    <a:pt x="40" y="631"/>
                  </a:lnTo>
                  <a:lnTo>
                    <a:pt x="76" y="663"/>
                  </a:lnTo>
                  <a:lnTo>
                    <a:pt x="87" y="660"/>
                  </a:lnTo>
                  <a:lnTo>
                    <a:pt x="104" y="678"/>
                  </a:lnTo>
                  <a:lnTo>
                    <a:pt x="196" y="586"/>
                  </a:lnTo>
                  <a:lnTo>
                    <a:pt x="182" y="613"/>
                  </a:lnTo>
                  <a:lnTo>
                    <a:pt x="196" y="623"/>
                  </a:lnTo>
                  <a:lnTo>
                    <a:pt x="167" y="633"/>
                  </a:lnTo>
                  <a:lnTo>
                    <a:pt x="146" y="686"/>
                  </a:lnTo>
                  <a:lnTo>
                    <a:pt x="148" y="698"/>
                  </a:lnTo>
                  <a:lnTo>
                    <a:pt x="121" y="753"/>
                  </a:lnTo>
                  <a:lnTo>
                    <a:pt x="132" y="759"/>
                  </a:lnTo>
                  <a:lnTo>
                    <a:pt x="108" y="824"/>
                  </a:lnTo>
                  <a:lnTo>
                    <a:pt x="114" y="865"/>
                  </a:lnTo>
                  <a:lnTo>
                    <a:pt x="96" y="890"/>
                  </a:lnTo>
                  <a:lnTo>
                    <a:pt x="109" y="910"/>
                  </a:lnTo>
                  <a:lnTo>
                    <a:pt x="125" y="902"/>
                  </a:lnTo>
                  <a:lnTo>
                    <a:pt x="96" y="949"/>
                  </a:lnTo>
                  <a:lnTo>
                    <a:pt x="92" y="1013"/>
                  </a:lnTo>
                  <a:lnTo>
                    <a:pt x="71" y="1034"/>
                  </a:lnTo>
                  <a:lnTo>
                    <a:pt x="72" y="1050"/>
                  </a:lnTo>
                  <a:lnTo>
                    <a:pt x="121" y="1050"/>
                  </a:lnTo>
                  <a:lnTo>
                    <a:pt x="113" y="1016"/>
                  </a:lnTo>
                  <a:lnTo>
                    <a:pt x="133" y="968"/>
                  </a:lnTo>
                  <a:lnTo>
                    <a:pt x="132" y="939"/>
                  </a:lnTo>
                  <a:lnTo>
                    <a:pt x="158" y="909"/>
                  </a:lnTo>
                  <a:lnTo>
                    <a:pt x="138" y="829"/>
                  </a:lnTo>
                  <a:lnTo>
                    <a:pt x="156" y="829"/>
                  </a:lnTo>
                  <a:lnTo>
                    <a:pt x="212" y="761"/>
                  </a:lnTo>
                  <a:lnTo>
                    <a:pt x="170" y="825"/>
                  </a:lnTo>
                  <a:lnTo>
                    <a:pt x="164" y="872"/>
                  </a:lnTo>
                  <a:lnTo>
                    <a:pt x="182" y="885"/>
                  </a:lnTo>
                  <a:lnTo>
                    <a:pt x="185" y="856"/>
                  </a:lnTo>
                  <a:lnTo>
                    <a:pt x="212" y="833"/>
                  </a:lnTo>
                  <a:lnTo>
                    <a:pt x="225" y="877"/>
                  </a:lnTo>
                  <a:lnTo>
                    <a:pt x="249" y="824"/>
                  </a:lnTo>
                  <a:lnTo>
                    <a:pt x="243" y="787"/>
                  </a:lnTo>
                  <a:lnTo>
                    <a:pt x="262" y="777"/>
                  </a:lnTo>
                  <a:lnTo>
                    <a:pt x="254" y="825"/>
                  </a:lnTo>
                  <a:lnTo>
                    <a:pt x="302" y="861"/>
                  </a:lnTo>
                  <a:lnTo>
                    <a:pt x="262" y="849"/>
                  </a:lnTo>
                  <a:lnTo>
                    <a:pt x="247" y="910"/>
                  </a:lnTo>
                  <a:lnTo>
                    <a:pt x="256" y="955"/>
                  </a:lnTo>
                  <a:lnTo>
                    <a:pt x="281" y="960"/>
                  </a:lnTo>
                  <a:lnTo>
                    <a:pt x="296" y="1000"/>
                  </a:lnTo>
                  <a:lnTo>
                    <a:pt x="259" y="1037"/>
                  </a:lnTo>
                  <a:lnTo>
                    <a:pt x="222" y="1135"/>
                  </a:lnTo>
                  <a:lnTo>
                    <a:pt x="230" y="1179"/>
                  </a:lnTo>
                  <a:lnTo>
                    <a:pt x="198" y="1158"/>
                  </a:lnTo>
                  <a:lnTo>
                    <a:pt x="199" y="1204"/>
                  </a:lnTo>
                  <a:lnTo>
                    <a:pt x="244" y="1267"/>
                  </a:lnTo>
                  <a:lnTo>
                    <a:pt x="230" y="1211"/>
                  </a:lnTo>
                  <a:lnTo>
                    <a:pt x="262" y="1201"/>
                  </a:lnTo>
                  <a:lnTo>
                    <a:pt x="341" y="1259"/>
                  </a:lnTo>
                  <a:lnTo>
                    <a:pt x="342" y="1212"/>
                  </a:lnTo>
                  <a:lnTo>
                    <a:pt x="309" y="1187"/>
                  </a:lnTo>
                  <a:lnTo>
                    <a:pt x="329" y="1182"/>
                  </a:lnTo>
                  <a:lnTo>
                    <a:pt x="394" y="1222"/>
                  </a:lnTo>
                  <a:lnTo>
                    <a:pt x="439" y="1214"/>
                  </a:lnTo>
                  <a:lnTo>
                    <a:pt x="439" y="1195"/>
                  </a:lnTo>
                  <a:lnTo>
                    <a:pt x="479" y="1196"/>
                  </a:lnTo>
                  <a:lnTo>
                    <a:pt x="492" y="1158"/>
                  </a:lnTo>
                  <a:lnTo>
                    <a:pt x="604" y="1162"/>
                  </a:lnTo>
                  <a:lnTo>
                    <a:pt x="529" y="1183"/>
                  </a:lnTo>
                  <a:lnTo>
                    <a:pt x="485" y="1310"/>
                  </a:lnTo>
                  <a:lnTo>
                    <a:pt x="540" y="1410"/>
                  </a:lnTo>
                  <a:lnTo>
                    <a:pt x="567" y="1394"/>
                  </a:lnTo>
                  <a:lnTo>
                    <a:pt x="567" y="1447"/>
                  </a:lnTo>
                  <a:lnTo>
                    <a:pt x="604" y="1402"/>
                  </a:lnTo>
                  <a:lnTo>
                    <a:pt x="648" y="1410"/>
                  </a:lnTo>
                  <a:lnTo>
                    <a:pt x="633" y="1463"/>
                  </a:lnTo>
                  <a:lnTo>
                    <a:pt x="646" y="1472"/>
                  </a:lnTo>
                  <a:lnTo>
                    <a:pt x="603" y="1506"/>
                  </a:lnTo>
                  <a:lnTo>
                    <a:pt x="615" y="1567"/>
                  </a:lnTo>
                  <a:lnTo>
                    <a:pt x="591" y="1614"/>
                  </a:lnTo>
                  <a:lnTo>
                    <a:pt x="619" y="1649"/>
                  </a:lnTo>
                  <a:lnTo>
                    <a:pt x="652" y="1678"/>
                  </a:lnTo>
                  <a:lnTo>
                    <a:pt x="678" y="1681"/>
                  </a:lnTo>
                  <a:lnTo>
                    <a:pt x="660" y="1694"/>
                  </a:lnTo>
                  <a:lnTo>
                    <a:pt x="630" y="1696"/>
                  </a:lnTo>
                  <a:lnTo>
                    <a:pt x="604" y="1659"/>
                  </a:lnTo>
                  <a:lnTo>
                    <a:pt x="580" y="1668"/>
                  </a:lnTo>
                  <a:lnTo>
                    <a:pt x="599" y="1704"/>
                  </a:lnTo>
                  <a:lnTo>
                    <a:pt x="622" y="1718"/>
                  </a:lnTo>
                  <a:lnTo>
                    <a:pt x="588" y="1710"/>
                  </a:lnTo>
                  <a:lnTo>
                    <a:pt x="559" y="1681"/>
                  </a:lnTo>
                  <a:lnTo>
                    <a:pt x="487" y="1705"/>
                  </a:lnTo>
                  <a:lnTo>
                    <a:pt x="455" y="1700"/>
                  </a:lnTo>
                  <a:lnTo>
                    <a:pt x="379" y="1737"/>
                  </a:lnTo>
                  <a:lnTo>
                    <a:pt x="341" y="1790"/>
                  </a:lnTo>
                  <a:lnTo>
                    <a:pt x="288" y="1826"/>
                  </a:lnTo>
                  <a:lnTo>
                    <a:pt x="264" y="1858"/>
                  </a:lnTo>
                  <a:lnTo>
                    <a:pt x="299" y="1851"/>
                  </a:lnTo>
                  <a:lnTo>
                    <a:pt x="315" y="1858"/>
                  </a:lnTo>
                  <a:lnTo>
                    <a:pt x="320" y="1839"/>
                  </a:lnTo>
                  <a:lnTo>
                    <a:pt x="397" y="1818"/>
                  </a:lnTo>
                  <a:lnTo>
                    <a:pt x="390" y="1858"/>
                  </a:lnTo>
                  <a:lnTo>
                    <a:pt x="416" y="1885"/>
                  </a:lnTo>
                  <a:lnTo>
                    <a:pt x="389" y="1906"/>
                  </a:lnTo>
                  <a:lnTo>
                    <a:pt x="405" y="1936"/>
                  </a:lnTo>
                  <a:lnTo>
                    <a:pt x="423" y="1941"/>
                  </a:lnTo>
                  <a:lnTo>
                    <a:pt x="373" y="2036"/>
                  </a:lnTo>
                  <a:lnTo>
                    <a:pt x="337" y="2049"/>
                  </a:lnTo>
                  <a:lnTo>
                    <a:pt x="301" y="2076"/>
                  </a:lnTo>
                  <a:lnTo>
                    <a:pt x="283" y="2076"/>
                  </a:lnTo>
                  <a:lnTo>
                    <a:pt x="236" y="2105"/>
                  </a:lnTo>
                  <a:lnTo>
                    <a:pt x="203" y="2105"/>
                  </a:lnTo>
                  <a:lnTo>
                    <a:pt x="149" y="2140"/>
                  </a:lnTo>
                  <a:lnTo>
                    <a:pt x="191" y="2147"/>
                  </a:lnTo>
                  <a:lnTo>
                    <a:pt x="194" y="2177"/>
                  </a:lnTo>
                  <a:lnTo>
                    <a:pt x="164" y="2193"/>
                  </a:lnTo>
                  <a:lnTo>
                    <a:pt x="219" y="2201"/>
                  </a:lnTo>
                  <a:lnTo>
                    <a:pt x="204" y="2216"/>
                  </a:lnTo>
                  <a:lnTo>
                    <a:pt x="227" y="2227"/>
                  </a:lnTo>
                  <a:lnTo>
                    <a:pt x="257" y="2219"/>
                  </a:lnTo>
                  <a:lnTo>
                    <a:pt x="292" y="2197"/>
                  </a:lnTo>
                  <a:lnTo>
                    <a:pt x="352" y="2177"/>
                  </a:lnTo>
                  <a:lnTo>
                    <a:pt x="357" y="2205"/>
                  </a:lnTo>
                  <a:lnTo>
                    <a:pt x="403" y="2216"/>
                  </a:lnTo>
                  <a:lnTo>
                    <a:pt x="365" y="2225"/>
                  </a:lnTo>
                  <a:lnTo>
                    <a:pt x="362" y="2248"/>
                  </a:lnTo>
                  <a:lnTo>
                    <a:pt x="424" y="2250"/>
                  </a:lnTo>
                  <a:lnTo>
                    <a:pt x="424" y="2237"/>
                  </a:lnTo>
                  <a:lnTo>
                    <a:pt x="456" y="2229"/>
                  </a:lnTo>
                  <a:lnTo>
                    <a:pt x="488" y="2266"/>
                  </a:lnTo>
                  <a:lnTo>
                    <a:pt x="517" y="2299"/>
                  </a:lnTo>
                  <a:lnTo>
                    <a:pt x="591" y="2299"/>
                  </a:lnTo>
                  <a:lnTo>
                    <a:pt x="607" y="2270"/>
                  </a:lnTo>
                  <a:lnTo>
                    <a:pt x="643" y="2256"/>
                  </a:lnTo>
                  <a:lnTo>
                    <a:pt x="689" y="2238"/>
                  </a:lnTo>
                  <a:lnTo>
                    <a:pt x="707" y="2211"/>
                  </a:lnTo>
                  <a:lnTo>
                    <a:pt x="747" y="2193"/>
                  </a:lnTo>
                  <a:lnTo>
                    <a:pt x="693" y="2256"/>
                  </a:lnTo>
                  <a:lnTo>
                    <a:pt x="640" y="2307"/>
                  </a:lnTo>
                  <a:lnTo>
                    <a:pt x="636" y="2368"/>
                  </a:lnTo>
                  <a:lnTo>
                    <a:pt x="599" y="2367"/>
                  </a:lnTo>
                  <a:lnTo>
                    <a:pt x="570" y="2378"/>
                  </a:lnTo>
                  <a:lnTo>
                    <a:pt x="537" y="2359"/>
                  </a:lnTo>
                  <a:lnTo>
                    <a:pt x="442" y="2349"/>
                  </a:lnTo>
                  <a:lnTo>
                    <a:pt x="376" y="2367"/>
                  </a:lnTo>
                  <a:lnTo>
                    <a:pt x="376" y="2401"/>
                  </a:lnTo>
                  <a:lnTo>
                    <a:pt x="349" y="2428"/>
                  </a:lnTo>
                  <a:lnTo>
                    <a:pt x="312" y="2428"/>
                  </a:lnTo>
                  <a:lnTo>
                    <a:pt x="305" y="2505"/>
                  </a:lnTo>
                  <a:lnTo>
                    <a:pt x="265" y="2542"/>
                  </a:lnTo>
                  <a:lnTo>
                    <a:pt x="256" y="2561"/>
                  </a:lnTo>
                  <a:lnTo>
                    <a:pt x="212" y="2569"/>
                  </a:lnTo>
                  <a:lnTo>
                    <a:pt x="201" y="2614"/>
                  </a:lnTo>
                  <a:lnTo>
                    <a:pt x="182" y="2614"/>
                  </a:lnTo>
                  <a:lnTo>
                    <a:pt x="172" y="2638"/>
                  </a:lnTo>
                  <a:lnTo>
                    <a:pt x="119" y="2677"/>
                  </a:lnTo>
                  <a:lnTo>
                    <a:pt x="95" y="2667"/>
                  </a:lnTo>
                  <a:lnTo>
                    <a:pt x="58" y="2694"/>
                  </a:lnTo>
                  <a:lnTo>
                    <a:pt x="58" y="2728"/>
                  </a:lnTo>
                  <a:lnTo>
                    <a:pt x="98" y="2730"/>
                  </a:lnTo>
                  <a:lnTo>
                    <a:pt x="100" y="2699"/>
                  </a:lnTo>
                  <a:lnTo>
                    <a:pt x="148" y="2712"/>
                  </a:lnTo>
                  <a:lnTo>
                    <a:pt x="169" y="2749"/>
                  </a:lnTo>
                  <a:lnTo>
                    <a:pt x="193" y="2725"/>
                  </a:lnTo>
                  <a:lnTo>
                    <a:pt x="182" y="2709"/>
                  </a:lnTo>
                  <a:lnTo>
                    <a:pt x="204" y="2678"/>
                  </a:lnTo>
                  <a:lnTo>
                    <a:pt x="215" y="2693"/>
                  </a:lnTo>
                  <a:lnTo>
                    <a:pt x="243" y="2665"/>
                  </a:lnTo>
                  <a:lnTo>
                    <a:pt x="260" y="2665"/>
                  </a:lnTo>
                  <a:lnTo>
                    <a:pt x="275" y="2633"/>
                  </a:lnTo>
                  <a:lnTo>
                    <a:pt x="317" y="2645"/>
                  </a:lnTo>
                  <a:lnTo>
                    <a:pt x="349" y="2629"/>
                  </a:lnTo>
                  <a:lnTo>
                    <a:pt x="376" y="2633"/>
                  </a:lnTo>
                  <a:lnTo>
                    <a:pt x="394" y="2622"/>
                  </a:lnTo>
                  <a:lnTo>
                    <a:pt x="413" y="2648"/>
                  </a:lnTo>
                  <a:lnTo>
                    <a:pt x="435" y="2646"/>
                  </a:lnTo>
                  <a:lnTo>
                    <a:pt x="466" y="2672"/>
                  </a:lnTo>
                  <a:lnTo>
                    <a:pt x="503" y="2670"/>
                  </a:lnTo>
                  <a:lnTo>
                    <a:pt x="495" y="2646"/>
                  </a:lnTo>
                  <a:lnTo>
                    <a:pt x="524" y="2633"/>
                  </a:lnTo>
                  <a:lnTo>
                    <a:pt x="532" y="2612"/>
                  </a:lnTo>
                  <a:lnTo>
                    <a:pt x="524" y="2572"/>
                  </a:lnTo>
                  <a:lnTo>
                    <a:pt x="548" y="2548"/>
                  </a:lnTo>
                  <a:lnTo>
                    <a:pt x="569" y="2545"/>
                  </a:lnTo>
                  <a:lnTo>
                    <a:pt x="578" y="2529"/>
                  </a:lnTo>
                  <a:lnTo>
                    <a:pt x="659" y="2511"/>
                  </a:lnTo>
                  <a:lnTo>
                    <a:pt x="701" y="2515"/>
                  </a:lnTo>
                  <a:lnTo>
                    <a:pt x="749" y="2548"/>
                  </a:lnTo>
                  <a:lnTo>
                    <a:pt x="768" y="2542"/>
                  </a:lnTo>
                  <a:lnTo>
                    <a:pt x="821" y="2543"/>
                  </a:lnTo>
                  <a:lnTo>
                    <a:pt x="848" y="2555"/>
                  </a:lnTo>
                  <a:lnTo>
                    <a:pt x="863" y="2519"/>
                  </a:lnTo>
                  <a:lnTo>
                    <a:pt x="911" y="2495"/>
                  </a:lnTo>
                  <a:lnTo>
                    <a:pt x="945" y="2505"/>
                  </a:lnTo>
                  <a:lnTo>
                    <a:pt x="991" y="2473"/>
                  </a:lnTo>
                  <a:lnTo>
                    <a:pt x="1025" y="2481"/>
                  </a:lnTo>
                  <a:lnTo>
                    <a:pt x="1043" y="2478"/>
                  </a:lnTo>
                  <a:lnTo>
                    <a:pt x="1065" y="2462"/>
                  </a:lnTo>
                  <a:lnTo>
                    <a:pt x="1073" y="2478"/>
                  </a:lnTo>
                  <a:lnTo>
                    <a:pt x="1101" y="2494"/>
                  </a:lnTo>
                  <a:lnTo>
                    <a:pt x="1134" y="2473"/>
                  </a:lnTo>
                  <a:lnTo>
                    <a:pt x="1207" y="2471"/>
                  </a:lnTo>
                  <a:lnTo>
                    <a:pt x="1253" y="2462"/>
                  </a:lnTo>
                  <a:lnTo>
                    <a:pt x="1298" y="2476"/>
                  </a:lnTo>
                  <a:lnTo>
                    <a:pt x="1321" y="2481"/>
                  </a:lnTo>
                  <a:lnTo>
                    <a:pt x="1355" y="2454"/>
                  </a:lnTo>
                  <a:lnTo>
                    <a:pt x="1391" y="2445"/>
                  </a:lnTo>
                  <a:lnTo>
                    <a:pt x="1424" y="2415"/>
                  </a:lnTo>
                  <a:lnTo>
                    <a:pt x="1446" y="2413"/>
                  </a:lnTo>
                  <a:lnTo>
                    <a:pt x="1469" y="2420"/>
                  </a:lnTo>
                  <a:lnTo>
                    <a:pt x="1464" y="2394"/>
                  </a:lnTo>
                  <a:lnTo>
                    <a:pt x="1517" y="2357"/>
                  </a:lnTo>
                  <a:lnTo>
                    <a:pt x="1549" y="2351"/>
                  </a:lnTo>
                  <a:lnTo>
                    <a:pt x="1552" y="2317"/>
                  </a:lnTo>
                  <a:lnTo>
                    <a:pt x="1543" y="2295"/>
                  </a:lnTo>
                  <a:lnTo>
                    <a:pt x="1552" y="2267"/>
                  </a:lnTo>
                  <a:lnTo>
                    <a:pt x="1493" y="2269"/>
                  </a:lnTo>
                  <a:lnTo>
                    <a:pt x="1451" y="2285"/>
                  </a:lnTo>
                  <a:lnTo>
                    <a:pt x="1427" y="2290"/>
                  </a:lnTo>
                  <a:lnTo>
                    <a:pt x="1387" y="2275"/>
                  </a:lnTo>
                  <a:lnTo>
                    <a:pt x="1372" y="2272"/>
                  </a:lnTo>
                  <a:lnTo>
                    <a:pt x="1387" y="2259"/>
                  </a:lnTo>
                  <a:lnTo>
                    <a:pt x="1398" y="2258"/>
                  </a:lnTo>
                  <a:lnTo>
                    <a:pt x="1403" y="2250"/>
                  </a:lnTo>
                  <a:lnTo>
                    <a:pt x="1366" y="2240"/>
                  </a:lnTo>
                  <a:lnTo>
                    <a:pt x="1335" y="2251"/>
                  </a:lnTo>
                  <a:lnTo>
                    <a:pt x="1379" y="2222"/>
                  </a:lnTo>
                  <a:lnTo>
                    <a:pt x="1408" y="2224"/>
                  </a:lnTo>
                  <a:lnTo>
                    <a:pt x="1443" y="2208"/>
                  </a:lnTo>
                  <a:lnTo>
                    <a:pt x="1432" y="2179"/>
                  </a:lnTo>
                  <a:lnTo>
                    <a:pt x="1398" y="2179"/>
                  </a:lnTo>
                  <a:lnTo>
                    <a:pt x="1424" y="2155"/>
                  </a:lnTo>
                  <a:lnTo>
                    <a:pt x="1443" y="2137"/>
                  </a:lnTo>
                  <a:lnTo>
                    <a:pt x="1464" y="2155"/>
                  </a:lnTo>
                  <a:lnTo>
                    <a:pt x="1494" y="2132"/>
                  </a:lnTo>
                  <a:lnTo>
                    <a:pt x="1507" y="2111"/>
                  </a:lnTo>
                  <a:lnTo>
                    <a:pt x="1493" y="2108"/>
                  </a:lnTo>
                  <a:lnTo>
                    <a:pt x="1502" y="2092"/>
                  </a:lnTo>
                  <a:lnTo>
                    <a:pt x="1465" y="2089"/>
                  </a:lnTo>
                  <a:lnTo>
                    <a:pt x="1480" y="2063"/>
                  </a:lnTo>
                  <a:lnTo>
                    <a:pt x="1504" y="2070"/>
                  </a:lnTo>
                  <a:lnTo>
                    <a:pt x="1510" y="2087"/>
                  </a:lnTo>
                  <a:lnTo>
                    <a:pt x="1536" y="2052"/>
                  </a:lnTo>
                  <a:lnTo>
                    <a:pt x="1562" y="2042"/>
                  </a:lnTo>
                  <a:lnTo>
                    <a:pt x="1567" y="1977"/>
                  </a:lnTo>
                  <a:lnTo>
                    <a:pt x="1591" y="1916"/>
                  </a:lnTo>
                  <a:lnTo>
                    <a:pt x="1571" y="189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23" name="Freeform 22"/>
            <p:cNvSpPr/>
            <p:nvPr/>
          </p:nvSpPr>
          <p:spPr bwMode="auto">
            <a:xfrm>
              <a:off x="9104542" y="2671763"/>
              <a:ext cx="53975" cy="60325"/>
            </a:xfrm>
            <a:custGeom>
              <a:avLst/>
              <a:gdLst>
                <a:gd name="T0" fmla="*/ 0 w 34"/>
                <a:gd name="T1" fmla="*/ 3 h 38"/>
                <a:gd name="T2" fmla="*/ 18 w 34"/>
                <a:gd name="T3" fmla="*/ 38 h 38"/>
                <a:gd name="T4" fmla="*/ 34 w 34"/>
                <a:gd name="T5" fmla="*/ 24 h 38"/>
                <a:gd name="T6" fmla="*/ 21 w 34"/>
                <a:gd name="T7" fmla="*/ 0 h 38"/>
                <a:gd name="T8" fmla="*/ 0 w 34"/>
                <a:gd name="T9" fmla="*/ 3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8">
                  <a:moveTo>
                    <a:pt x="0" y="3"/>
                  </a:moveTo>
                  <a:lnTo>
                    <a:pt x="18" y="38"/>
                  </a:lnTo>
                  <a:lnTo>
                    <a:pt x="34" y="24"/>
                  </a:lnTo>
                  <a:lnTo>
                    <a:pt x="21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24" name="Freeform 23"/>
            <p:cNvSpPr/>
            <p:nvPr/>
          </p:nvSpPr>
          <p:spPr bwMode="auto">
            <a:xfrm>
              <a:off x="11377842" y="5461001"/>
              <a:ext cx="79375" cy="34925"/>
            </a:xfrm>
            <a:custGeom>
              <a:avLst/>
              <a:gdLst>
                <a:gd name="T0" fmla="*/ 16 w 50"/>
                <a:gd name="T1" fmla="*/ 0 h 22"/>
                <a:gd name="T2" fmla="*/ 0 w 50"/>
                <a:gd name="T3" fmla="*/ 8 h 22"/>
                <a:gd name="T4" fmla="*/ 27 w 50"/>
                <a:gd name="T5" fmla="*/ 22 h 22"/>
                <a:gd name="T6" fmla="*/ 50 w 50"/>
                <a:gd name="T7" fmla="*/ 16 h 22"/>
                <a:gd name="T8" fmla="*/ 37 w 50"/>
                <a:gd name="T9" fmla="*/ 0 h 22"/>
                <a:gd name="T10" fmla="*/ 16 w 50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" h="22">
                  <a:moveTo>
                    <a:pt x="16" y="0"/>
                  </a:moveTo>
                  <a:lnTo>
                    <a:pt x="0" y="8"/>
                  </a:lnTo>
                  <a:lnTo>
                    <a:pt x="27" y="22"/>
                  </a:lnTo>
                  <a:lnTo>
                    <a:pt x="50" y="16"/>
                  </a:lnTo>
                  <a:lnTo>
                    <a:pt x="37" y="0"/>
                  </a:lnTo>
                  <a:lnTo>
                    <a:pt x="1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25" name="Freeform 24"/>
            <p:cNvSpPr/>
            <p:nvPr/>
          </p:nvSpPr>
          <p:spPr bwMode="auto">
            <a:xfrm>
              <a:off x="10641242" y="5832476"/>
              <a:ext cx="165100" cy="96838"/>
            </a:xfrm>
            <a:custGeom>
              <a:avLst/>
              <a:gdLst>
                <a:gd name="T0" fmla="*/ 59 w 104"/>
                <a:gd name="T1" fmla="*/ 0 h 61"/>
                <a:gd name="T2" fmla="*/ 0 w 104"/>
                <a:gd name="T3" fmla="*/ 32 h 61"/>
                <a:gd name="T4" fmla="*/ 28 w 104"/>
                <a:gd name="T5" fmla="*/ 39 h 61"/>
                <a:gd name="T6" fmla="*/ 59 w 104"/>
                <a:gd name="T7" fmla="*/ 61 h 61"/>
                <a:gd name="T8" fmla="*/ 90 w 104"/>
                <a:gd name="T9" fmla="*/ 55 h 61"/>
                <a:gd name="T10" fmla="*/ 90 w 104"/>
                <a:gd name="T11" fmla="*/ 39 h 61"/>
                <a:gd name="T12" fmla="*/ 104 w 104"/>
                <a:gd name="T13" fmla="*/ 14 h 61"/>
                <a:gd name="T14" fmla="*/ 82 w 104"/>
                <a:gd name="T15" fmla="*/ 16 h 61"/>
                <a:gd name="T16" fmla="*/ 59 w 104"/>
                <a:gd name="T17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4" h="61">
                  <a:moveTo>
                    <a:pt x="59" y="0"/>
                  </a:moveTo>
                  <a:lnTo>
                    <a:pt x="0" y="32"/>
                  </a:lnTo>
                  <a:lnTo>
                    <a:pt x="28" y="39"/>
                  </a:lnTo>
                  <a:lnTo>
                    <a:pt x="59" y="61"/>
                  </a:lnTo>
                  <a:lnTo>
                    <a:pt x="90" y="55"/>
                  </a:lnTo>
                  <a:lnTo>
                    <a:pt x="90" y="39"/>
                  </a:lnTo>
                  <a:lnTo>
                    <a:pt x="104" y="14"/>
                  </a:lnTo>
                  <a:lnTo>
                    <a:pt x="82" y="16"/>
                  </a:lnTo>
                  <a:lnTo>
                    <a:pt x="5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26" name="Freeform 25"/>
            <p:cNvSpPr/>
            <p:nvPr/>
          </p:nvSpPr>
          <p:spPr bwMode="auto">
            <a:xfrm>
              <a:off x="9628417" y="4503738"/>
              <a:ext cx="182563" cy="120650"/>
            </a:xfrm>
            <a:custGeom>
              <a:avLst/>
              <a:gdLst>
                <a:gd name="T0" fmla="*/ 39 w 72"/>
                <a:gd name="T1" fmla="*/ 47 h 47"/>
                <a:gd name="T2" fmla="*/ 72 w 72"/>
                <a:gd name="T3" fmla="*/ 21 h 47"/>
                <a:gd name="T4" fmla="*/ 48 w 72"/>
                <a:gd name="T5" fmla="*/ 24 h 47"/>
                <a:gd name="T6" fmla="*/ 37 w 72"/>
                <a:gd name="T7" fmla="*/ 0 h 47"/>
                <a:gd name="T8" fmla="*/ 7 w 72"/>
                <a:gd name="T9" fmla="*/ 4 h 47"/>
                <a:gd name="T10" fmla="*/ 1 w 72"/>
                <a:gd name="T11" fmla="*/ 27 h 47"/>
                <a:gd name="T12" fmla="*/ 39 w 72"/>
                <a:gd name="T13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" h="47">
                  <a:moveTo>
                    <a:pt x="39" y="47"/>
                  </a:moveTo>
                  <a:cubicBezTo>
                    <a:pt x="72" y="21"/>
                    <a:pt x="72" y="21"/>
                    <a:pt x="72" y="21"/>
                  </a:cubicBezTo>
                  <a:cubicBezTo>
                    <a:pt x="48" y="24"/>
                    <a:pt x="48" y="24"/>
                    <a:pt x="48" y="24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0" y="26"/>
                    <a:pt x="1" y="27"/>
                  </a:cubicBezTo>
                  <a:lnTo>
                    <a:pt x="39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27" name="Freeform 26"/>
            <p:cNvSpPr/>
            <p:nvPr/>
          </p:nvSpPr>
          <p:spPr bwMode="auto">
            <a:xfrm>
              <a:off x="9390292" y="3349626"/>
              <a:ext cx="107950" cy="173038"/>
            </a:xfrm>
            <a:custGeom>
              <a:avLst/>
              <a:gdLst>
                <a:gd name="T0" fmla="*/ 0 w 68"/>
                <a:gd name="T1" fmla="*/ 26 h 109"/>
                <a:gd name="T2" fmla="*/ 12 w 68"/>
                <a:gd name="T3" fmla="*/ 92 h 109"/>
                <a:gd name="T4" fmla="*/ 55 w 68"/>
                <a:gd name="T5" fmla="*/ 109 h 109"/>
                <a:gd name="T6" fmla="*/ 68 w 68"/>
                <a:gd name="T7" fmla="*/ 64 h 109"/>
                <a:gd name="T8" fmla="*/ 37 w 68"/>
                <a:gd name="T9" fmla="*/ 0 h 109"/>
                <a:gd name="T10" fmla="*/ 0 w 68"/>
                <a:gd name="T11" fmla="*/ 26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8" h="109">
                  <a:moveTo>
                    <a:pt x="0" y="26"/>
                  </a:moveTo>
                  <a:lnTo>
                    <a:pt x="12" y="92"/>
                  </a:lnTo>
                  <a:lnTo>
                    <a:pt x="55" y="109"/>
                  </a:lnTo>
                  <a:lnTo>
                    <a:pt x="68" y="64"/>
                  </a:lnTo>
                  <a:lnTo>
                    <a:pt x="37" y="0"/>
                  </a:lnTo>
                  <a:lnTo>
                    <a:pt x="0" y="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28" name="Freeform 27"/>
            <p:cNvSpPr/>
            <p:nvPr/>
          </p:nvSpPr>
          <p:spPr bwMode="auto">
            <a:xfrm>
              <a:off x="9561742" y="4000501"/>
              <a:ext cx="146050" cy="193675"/>
            </a:xfrm>
            <a:custGeom>
              <a:avLst/>
              <a:gdLst>
                <a:gd name="T0" fmla="*/ 18 w 92"/>
                <a:gd name="T1" fmla="*/ 64 h 122"/>
                <a:gd name="T2" fmla="*/ 0 w 92"/>
                <a:gd name="T3" fmla="*/ 122 h 122"/>
                <a:gd name="T4" fmla="*/ 37 w 92"/>
                <a:gd name="T5" fmla="*/ 115 h 122"/>
                <a:gd name="T6" fmla="*/ 92 w 92"/>
                <a:gd name="T7" fmla="*/ 61 h 122"/>
                <a:gd name="T8" fmla="*/ 83 w 92"/>
                <a:gd name="T9" fmla="*/ 38 h 122"/>
                <a:gd name="T10" fmla="*/ 90 w 92"/>
                <a:gd name="T11" fmla="*/ 0 h 122"/>
                <a:gd name="T12" fmla="*/ 18 w 92"/>
                <a:gd name="T13" fmla="*/ 6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2" h="122">
                  <a:moveTo>
                    <a:pt x="18" y="64"/>
                  </a:moveTo>
                  <a:lnTo>
                    <a:pt x="0" y="122"/>
                  </a:lnTo>
                  <a:lnTo>
                    <a:pt x="37" y="115"/>
                  </a:lnTo>
                  <a:lnTo>
                    <a:pt x="92" y="61"/>
                  </a:lnTo>
                  <a:lnTo>
                    <a:pt x="83" y="38"/>
                  </a:lnTo>
                  <a:lnTo>
                    <a:pt x="90" y="0"/>
                  </a:lnTo>
                  <a:lnTo>
                    <a:pt x="18" y="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29" name="Freeform 28"/>
            <p:cNvSpPr/>
            <p:nvPr/>
          </p:nvSpPr>
          <p:spPr bwMode="auto">
            <a:xfrm>
              <a:off x="7728179" y="3495676"/>
              <a:ext cx="1639888" cy="1911350"/>
            </a:xfrm>
            <a:custGeom>
              <a:avLst/>
              <a:gdLst>
                <a:gd name="T0" fmla="*/ 994 w 1033"/>
                <a:gd name="T1" fmla="*/ 295 h 1204"/>
                <a:gd name="T2" fmla="*/ 1033 w 1033"/>
                <a:gd name="T3" fmla="*/ 343 h 1204"/>
                <a:gd name="T4" fmla="*/ 991 w 1033"/>
                <a:gd name="T5" fmla="*/ 215 h 1204"/>
                <a:gd name="T6" fmla="*/ 887 w 1033"/>
                <a:gd name="T7" fmla="*/ 62 h 1204"/>
                <a:gd name="T8" fmla="*/ 750 w 1033"/>
                <a:gd name="T9" fmla="*/ 86 h 1204"/>
                <a:gd name="T10" fmla="*/ 673 w 1033"/>
                <a:gd name="T11" fmla="*/ 114 h 1204"/>
                <a:gd name="T12" fmla="*/ 710 w 1033"/>
                <a:gd name="T13" fmla="*/ 30 h 1204"/>
                <a:gd name="T14" fmla="*/ 646 w 1033"/>
                <a:gd name="T15" fmla="*/ 32 h 1204"/>
                <a:gd name="T16" fmla="*/ 625 w 1033"/>
                <a:gd name="T17" fmla="*/ 99 h 1204"/>
                <a:gd name="T18" fmla="*/ 591 w 1033"/>
                <a:gd name="T19" fmla="*/ 45 h 1204"/>
                <a:gd name="T20" fmla="*/ 556 w 1033"/>
                <a:gd name="T21" fmla="*/ 53 h 1204"/>
                <a:gd name="T22" fmla="*/ 474 w 1033"/>
                <a:gd name="T23" fmla="*/ 99 h 1204"/>
                <a:gd name="T24" fmla="*/ 480 w 1033"/>
                <a:gd name="T25" fmla="*/ 165 h 1204"/>
                <a:gd name="T26" fmla="*/ 408 w 1033"/>
                <a:gd name="T27" fmla="*/ 195 h 1204"/>
                <a:gd name="T28" fmla="*/ 461 w 1033"/>
                <a:gd name="T29" fmla="*/ 244 h 1204"/>
                <a:gd name="T30" fmla="*/ 475 w 1033"/>
                <a:gd name="T31" fmla="*/ 285 h 1204"/>
                <a:gd name="T32" fmla="*/ 369 w 1033"/>
                <a:gd name="T33" fmla="*/ 343 h 1204"/>
                <a:gd name="T34" fmla="*/ 294 w 1033"/>
                <a:gd name="T35" fmla="*/ 319 h 1204"/>
                <a:gd name="T36" fmla="*/ 133 w 1033"/>
                <a:gd name="T37" fmla="*/ 306 h 1204"/>
                <a:gd name="T38" fmla="*/ 157 w 1033"/>
                <a:gd name="T39" fmla="*/ 379 h 1204"/>
                <a:gd name="T40" fmla="*/ 159 w 1033"/>
                <a:gd name="T41" fmla="*/ 423 h 1204"/>
                <a:gd name="T42" fmla="*/ 162 w 1033"/>
                <a:gd name="T43" fmla="*/ 449 h 1204"/>
                <a:gd name="T44" fmla="*/ 165 w 1033"/>
                <a:gd name="T45" fmla="*/ 485 h 1204"/>
                <a:gd name="T46" fmla="*/ 111 w 1033"/>
                <a:gd name="T47" fmla="*/ 534 h 1204"/>
                <a:gd name="T48" fmla="*/ 136 w 1033"/>
                <a:gd name="T49" fmla="*/ 602 h 1204"/>
                <a:gd name="T50" fmla="*/ 199 w 1033"/>
                <a:gd name="T51" fmla="*/ 603 h 1204"/>
                <a:gd name="T52" fmla="*/ 295 w 1033"/>
                <a:gd name="T53" fmla="*/ 696 h 1204"/>
                <a:gd name="T54" fmla="*/ 241 w 1033"/>
                <a:gd name="T55" fmla="*/ 754 h 1204"/>
                <a:gd name="T56" fmla="*/ 157 w 1033"/>
                <a:gd name="T57" fmla="*/ 860 h 1204"/>
                <a:gd name="T58" fmla="*/ 279 w 1033"/>
                <a:gd name="T59" fmla="*/ 849 h 1204"/>
                <a:gd name="T60" fmla="*/ 363 w 1033"/>
                <a:gd name="T61" fmla="*/ 835 h 1204"/>
                <a:gd name="T62" fmla="*/ 170 w 1033"/>
                <a:gd name="T63" fmla="*/ 894 h 1204"/>
                <a:gd name="T64" fmla="*/ 127 w 1033"/>
                <a:gd name="T65" fmla="*/ 955 h 1204"/>
                <a:gd name="T66" fmla="*/ 82 w 1033"/>
                <a:gd name="T67" fmla="*/ 942 h 1204"/>
                <a:gd name="T68" fmla="*/ 0 w 1033"/>
                <a:gd name="T69" fmla="*/ 979 h 1204"/>
                <a:gd name="T70" fmla="*/ 98 w 1033"/>
                <a:gd name="T71" fmla="*/ 1026 h 1204"/>
                <a:gd name="T72" fmla="*/ 58 w 1033"/>
                <a:gd name="T73" fmla="*/ 1087 h 1204"/>
                <a:gd name="T74" fmla="*/ 91 w 1033"/>
                <a:gd name="T75" fmla="*/ 1132 h 1204"/>
                <a:gd name="T76" fmla="*/ 188 w 1033"/>
                <a:gd name="T77" fmla="*/ 1119 h 1204"/>
                <a:gd name="T78" fmla="*/ 156 w 1033"/>
                <a:gd name="T79" fmla="*/ 1177 h 1204"/>
                <a:gd name="T80" fmla="*/ 229 w 1033"/>
                <a:gd name="T81" fmla="*/ 1204 h 1204"/>
                <a:gd name="T82" fmla="*/ 435 w 1033"/>
                <a:gd name="T83" fmla="*/ 1135 h 1204"/>
                <a:gd name="T84" fmla="*/ 446 w 1033"/>
                <a:gd name="T85" fmla="*/ 1122 h 1204"/>
                <a:gd name="T86" fmla="*/ 564 w 1033"/>
                <a:gd name="T87" fmla="*/ 1079 h 1204"/>
                <a:gd name="T88" fmla="*/ 711 w 1033"/>
                <a:gd name="T89" fmla="*/ 995 h 1204"/>
                <a:gd name="T90" fmla="*/ 784 w 1033"/>
                <a:gd name="T91" fmla="*/ 1011 h 1204"/>
                <a:gd name="T92" fmla="*/ 837 w 1033"/>
                <a:gd name="T93" fmla="*/ 941 h 1204"/>
                <a:gd name="T94" fmla="*/ 901 w 1033"/>
                <a:gd name="T95" fmla="*/ 822 h 1204"/>
                <a:gd name="T96" fmla="*/ 867 w 1033"/>
                <a:gd name="T97" fmla="*/ 658 h 1204"/>
                <a:gd name="T98" fmla="*/ 872 w 1033"/>
                <a:gd name="T99" fmla="*/ 546 h 1204"/>
                <a:gd name="T100" fmla="*/ 862 w 1033"/>
                <a:gd name="T101" fmla="*/ 449 h 1204"/>
                <a:gd name="T102" fmla="*/ 896 w 1033"/>
                <a:gd name="T103" fmla="*/ 422 h 1204"/>
                <a:gd name="T104" fmla="*/ 954 w 1033"/>
                <a:gd name="T105" fmla="*/ 367 h 1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033" h="1204">
                  <a:moveTo>
                    <a:pt x="1015" y="337"/>
                  </a:moveTo>
                  <a:lnTo>
                    <a:pt x="981" y="329"/>
                  </a:lnTo>
                  <a:lnTo>
                    <a:pt x="994" y="295"/>
                  </a:lnTo>
                  <a:lnTo>
                    <a:pt x="981" y="269"/>
                  </a:lnTo>
                  <a:lnTo>
                    <a:pt x="1005" y="265"/>
                  </a:lnTo>
                  <a:lnTo>
                    <a:pt x="1033" y="343"/>
                  </a:lnTo>
                  <a:lnTo>
                    <a:pt x="1018" y="244"/>
                  </a:lnTo>
                  <a:lnTo>
                    <a:pt x="957" y="240"/>
                  </a:lnTo>
                  <a:lnTo>
                    <a:pt x="991" y="215"/>
                  </a:lnTo>
                  <a:lnTo>
                    <a:pt x="925" y="122"/>
                  </a:lnTo>
                  <a:lnTo>
                    <a:pt x="920" y="80"/>
                  </a:lnTo>
                  <a:lnTo>
                    <a:pt x="887" y="62"/>
                  </a:lnTo>
                  <a:lnTo>
                    <a:pt x="819" y="56"/>
                  </a:lnTo>
                  <a:lnTo>
                    <a:pt x="776" y="83"/>
                  </a:lnTo>
                  <a:lnTo>
                    <a:pt x="750" y="86"/>
                  </a:lnTo>
                  <a:lnTo>
                    <a:pt x="736" y="102"/>
                  </a:lnTo>
                  <a:lnTo>
                    <a:pt x="694" y="110"/>
                  </a:lnTo>
                  <a:lnTo>
                    <a:pt x="673" y="114"/>
                  </a:lnTo>
                  <a:lnTo>
                    <a:pt x="718" y="78"/>
                  </a:lnTo>
                  <a:lnTo>
                    <a:pt x="758" y="56"/>
                  </a:lnTo>
                  <a:lnTo>
                    <a:pt x="710" y="30"/>
                  </a:lnTo>
                  <a:lnTo>
                    <a:pt x="678" y="0"/>
                  </a:lnTo>
                  <a:lnTo>
                    <a:pt x="692" y="32"/>
                  </a:lnTo>
                  <a:lnTo>
                    <a:pt x="646" y="32"/>
                  </a:lnTo>
                  <a:lnTo>
                    <a:pt x="654" y="83"/>
                  </a:lnTo>
                  <a:lnTo>
                    <a:pt x="621" y="130"/>
                  </a:lnTo>
                  <a:lnTo>
                    <a:pt x="625" y="99"/>
                  </a:lnTo>
                  <a:lnTo>
                    <a:pt x="644" y="77"/>
                  </a:lnTo>
                  <a:lnTo>
                    <a:pt x="621" y="38"/>
                  </a:lnTo>
                  <a:lnTo>
                    <a:pt x="591" y="45"/>
                  </a:lnTo>
                  <a:lnTo>
                    <a:pt x="609" y="69"/>
                  </a:lnTo>
                  <a:lnTo>
                    <a:pt x="573" y="70"/>
                  </a:lnTo>
                  <a:lnTo>
                    <a:pt x="556" y="53"/>
                  </a:lnTo>
                  <a:lnTo>
                    <a:pt x="493" y="69"/>
                  </a:lnTo>
                  <a:lnTo>
                    <a:pt x="493" y="98"/>
                  </a:lnTo>
                  <a:lnTo>
                    <a:pt x="474" y="99"/>
                  </a:lnTo>
                  <a:lnTo>
                    <a:pt x="458" y="134"/>
                  </a:lnTo>
                  <a:lnTo>
                    <a:pt x="490" y="147"/>
                  </a:lnTo>
                  <a:lnTo>
                    <a:pt x="480" y="165"/>
                  </a:lnTo>
                  <a:lnTo>
                    <a:pt x="450" y="167"/>
                  </a:lnTo>
                  <a:lnTo>
                    <a:pt x="453" y="184"/>
                  </a:lnTo>
                  <a:lnTo>
                    <a:pt x="408" y="195"/>
                  </a:lnTo>
                  <a:lnTo>
                    <a:pt x="419" y="231"/>
                  </a:lnTo>
                  <a:lnTo>
                    <a:pt x="469" y="231"/>
                  </a:lnTo>
                  <a:lnTo>
                    <a:pt x="461" y="244"/>
                  </a:lnTo>
                  <a:lnTo>
                    <a:pt x="501" y="231"/>
                  </a:lnTo>
                  <a:lnTo>
                    <a:pt x="527" y="231"/>
                  </a:lnTo>
                  <a:lnTo>
                    <a:pt x="475" y="285"/>
                  </a:lnTo>
                  <a:lnTo>
                    <a:pt x="411" y="309"/>
                  </a:lnTo>
                  <a:lnTo>
                    <a:pt x="433" y="330"/>
                  </a:lnTo>
                  <a:lnTo>
                    <a:pt x="369" y="343"/>
                  </a:lnTo>
                  <a:lnTo>
                    <a:pt x="337" y="327"/>
                  </a:lnTo>
                  <a:lnTo>
                    <a:pt x="308" y="361"/>
                  </a:lnTo>
                  <a:lnTo>
                    <a:pt x="294" y="319"/>
                  </a:lnTo>
                  <a:lnTo>
                    <a:pt x="191" y="303"/>
                  </a:lnTo>
                  <a:lnTo>
                    <a:pt x="191" y="321"/>
                  </a:lnTo>
                  <a:lnTo>
                    <a:pt x="133" y="306"/>
                  </a:lnTo>
                  <a:lnTo>
                    <a:pt x="123" y="369"/>
                  </a:lnTo>
                  <a:lnTo>
                    <a:pt x="151" y="340"/>
                  </a:lnTo>
                  <a:lnTo>
                    <a:pt x="157" y="379"/>
                  </a:lnTo>
                  <a:lnTo>
                    <a:pt x="170" y="385"/>
                  </a:lnTo>
                  <a:lnTo>
                    <a:pt x="184" y="422"/>
                  </a:lnTo>
                  <a:lnTo>
                    <a:pt x="159" y="423"/>
                  </a:lnTo>
                  <a:lnTo>
                    <a:pt x="154" y="401"/>
                  </a:lnTo>
                  <a:lnTo>
                    <a:pt x="98" y="404"/>
                  </a:lnTo>
                  <a:lnTo>
                    <a:pt x="162" y="449"/>
                  </a:lnTo>
                  <a:lnTo>
                    <a:pt x="207" y="438"/>
                  </a:lnTo>
                  <a:lnTo>
                    <a:pt x="221" y="473"/>
                  </a:lnTo>
                  <a:lnTo>
                    <a:pt x="165" y="485"/>
                  </a:lnTo>
                  <a:lnTo>
                    <a:pt x="157" y="510"/>
                  </a:lnTo>
                  <a:lnTo>
                    <a:pt x="173" y="533"/>
                  </a:lnTo>
                  <a:lnTo>
                    <a:pt x="111" y="534"/>
                  </a:lnTo>
                  <a:lnTo>
                    <a:pt x="125" y="573"/>
                  </a:lnTo>
                  <a:lnTo>
                    <a:pt x="103" y="581"/>
                  </a:lnTo>
                  <a:lnTo>
                    <a:pt x="136" y="602"/>
                  </a:lnTo>
                  <a:lnTo>
                    <a:pt x="164" y="592"/>
                  </a:lnTo>
                  <a:lnTo>
                    <a:pt x="147" y="613"/>
                  </a:lnTo>
                  <a:lnTo>
                    <a:pt x="199" y="603"/>
                  </a:lnTo>
                  <a:lnTo>
                    <a:pt x="212" y="658"/>
                  </a:lnTo>
                  <a:lnTo>
                    <a:pt x="335" y="656"/>
                  </a:lnTo>
                  <a:lnTo>
                    <a:pt x="295" y="696"/>
                  </a:lnTo>
                  <a:lnTo>
                    <a:pt x="266" y="680"/>
                  </a:lnTo>
                  <a:lnTo>
                    <a:pt x="221" y="756"/>
                  </a:lnTo>
                  <a:lnTo>
                    <a:pt x="241" y="754"/>
                  </a:lnTo>
                  <a:lnTo>
                    <a:pt x="204" y="806"/>
                  </a:lnTo>
                  <a:lnTo>
                    <a:pt x="125" y="860"/>
                  </a:lnTo>
                  <a:lnTo>
                    <a:pt x="157" y="860"/>
                  </a:lnTo>
                  <a:lnTo>
                    <a:pt x="199" y="833"/>
                  </a:lnTo>
                  <a:lnTo>
                    <a:pt x="226" y="847"/>
                  </a:lnTo>
                  <a:lnTo>
                    <a:pt x="279" y="849"/>
                  </a:lnTo>
                  <a:lnTo>
                    <a:pt x="315" y="814"/>
                  </a:lnTo>
                  <a:lnTo>
                    <a:pt x="318" y="830"/>
                  </a:lnTo>
                  <a:lnTo>
                    <a:pt x="363" y="835"/>
                  </a:lnTo>
                  <a:lnTo>
                    <a:pt x="263" y="862"/>
                  </a:lnTo>
                  <a:lnTo>
                    <a:pt x="188" y="865"/>
                  </a:lnTo>
                  <a:lnTo>
                    <a:pt x="170" y="894"/>
                  </a:lnTo>
                  <a:lnTo>
                    <a:pt x="122" y="910"/>
                  </a:lnTo>
                  <a:lnTo>
                    <a:pt x="138" y="933"/>
                  </a:lnTo>
                  <a:lnTo>
                    <a:pt x="127" y="955"/>
                  </a:lnTo>
                  <a:lnTo>
                    <a:pt x="149" y="961"/>
                  </a:lnTo>
                  <a:lnTo>
                    <a:pt x="112" y="968"/>
                  </a:lnTo>
                  <a:lnTo>
                    <a:pt x="82" y="942"/>
                  </a:lnTo>
                  <a:lnTo>
                    <a:pt x="70" y="960"/>
                  </a:lnTo>
                  <a:lnTo>
                    <a:pt x="59" y="947"/>
                  </a:lnTo>
                  <a:lnTo>
                    <a:pt x="0" y="979"/>
                  </a:lnTo>
                  <a:lnTo>
                    <a:pt x="6" y="995"/>
                  </a:lnTo>
                  <a:lnTo>
                    <a:pt x="144" y="987"/>
                  </a:lnTo>
                  <a:lnTo>
                    <a:pt x="98" y="1026"/>
                  </a:lnTo>
                  <a:lnTo>
                    <a:pt x="40" y="1040"/>
                  </a:lnTo>
                  <a:lnTo>
                    <a:pt x="21" y="1087"/>
                  </a:lnTo>
                  <a:lnTo>
                    <a:pt x="58" y="1087"/>
                  </a:lnTo>
                  <a:lnTo>
                    <a:pt x="66" y="1114"/>
                  </a:lnTo>
                  <a:lnTo>
                    <a:pt x="172" y="1080"/>
                  </a:lnTo>
                  <a:lnTo>
                    <a:pt x="91" y="1132"/>
                  </a:lnTo>
                  <a:lnTo>
                    <a:pt x="58" y="1159"/>
                  </a:lnTo>
                  <a:lnTo>
                    <a:pt x="114" y="1159"/>
                  </a:lnTo>
                  <a:lnTo>
                    <a:pt x="188" y="1119"/>
                  </a:lnTo>
                  <a:lnTo>
                    <a:pt x="184" y="1148"/>
                  </a:lnTo>
                  <a:lnTo>
                    <a:pt x="122" y="1177"/>
                  </a:lnTo>
                  <a:lnTo>
                    <a:pt x="156" y="1177"/>
                  </a:lnTo>
                  <a:lnTo>
                    <a:pt x="146" y="1197"/>
                  </a:lnTo>
                  <a:lnTo>
                    <a:pt x="201" y="1185"/>
                  </a:lnTo>
                  <a:lnTo>
                    <a:pt x="229" y="1204"/>
                  </a:lnTo>
                  <a:lnTo>
                    <a:pt x="305" y="1196"/>
                  </a:lnTo>
                  <a:lnTo>
                    <a:pt x="377" y="1175"/>
                  </a:lnTo>
                  <a:lnTo>
                    <a:pt x="435" y="1135"/>
                  </a:lnTo>
                  <a:lnTo>
                    <a:pt x="416" y="1091"/>
                  </a:lnTo>
                  <a:lnTo>
                    <a:pt x="459" y="1095"/>
                  </a:lnTo>
                  <a:lnTo>
                    <a:pt x="446" y="1122"/>
                  </a:lnTo>
                  <a:lnTo>
                    <a:pt x="491" y="1122"/>
                  </a:lnTo>
                  <a:lnTo>
                    <a:pt x="533" y="1077"/>
                  </a:lnTo>
                  <a:lnTo>
                    <a:pt x="564" y="1079"/>
                  </a:lnTo>
                  <a:lnTo>
                    <a:pt x="573" y="1037"/>
                  </a:lnTo>
                  <a:lnTo>
                    <a:pt x="702" y="1022"/>
                  </a:lnTo>
                  <a:lnTo>
                    <a:pt x="711" y="995"/>
                  </a:lnTo>
                  <a:lnTo>
                    <a:pt x="731" y="1027"/>
                  </a:lnTo>
                  <a:lnTo>
                    <a:pt x="758" y="1002"/>
                  </a:lnTo>
                  <a:lnTo>
                    <a:pt x="784" y="1011"/>
                  </a:lnTo>
                  <a:lnTo>
                    <a:pt x="850" y="1011"/>
                  </a:lnTo>
                  <a:lnTo>
                    <a:pt x="805" y="955"/>
                  </a:lnTo>
                  <a:lnTo>
                    <a:pt x="837" y="941"/>
                  </a:lnTo>
                  <a:lnTo>
                    <a:pt x="872" y="899"/>
                  </a:lnTo>
                  <a:lnTo>
                    <a:pt x="864" y="862"/>
                  </a:lnTo>
                  <a:lnTo>
                    <a:pt x="901" y="822"/>
                  </a:lnTo>
                  <a:lnTo>
                    <a:pt x="912" y="775"/>
                  </a:lnTo>
                  <a:lnTo>
                    <a:pt x="896" y="674"/>
                  </a:lnTo>
                  <a:lnTo>
                    <a:pt x="867" y="658"/>
                  </a:lnTo>
                  <a:lnTo>
                    <a:pt x="901" y="635"/>
                  </a:lnTo>
                  <a:lnTo>
                    <a:pt x="901" y="590"/>
                  </a:lnTo>
                  <a:lnTo>
                    <a:pt x="872" y="546"/>
                  </a:lnTo>
                  <a:lnTo>
                    <a:pt x="880" y="501"/>
                  </a:lnTo>
                  <a:lnTo>
                    <a:pt x="846" y="476"/>
                  </a:lnTo>
                  <a:lnTo>
                    <a:pt x="862" y="449"/>
                  </a:lnTo>
                  <a:lnTo>
                    <a:pt x="890" y="454"/>
                  </a:lnTo>
                  <a:lnTo>
                    <a:pt x="899" y="454"/>
                  </a:lnTo>
                  <a:lnTo>
                    <a:pt x="896" y="422"/>
                  </a:lnTo>
                  <a:lnTo>
                    <a:pt x="916" y="427"/>
                  </a:lnTo>
                  <a:lnTo>
                    <a:pt x="951" y="398"/>
                  </a:lnTo>
                  <a:lnTo>
                    <a:pt x="954" y="367"/>
                  </a:lnTo>
                  <a:lnTo>
                    <a:pt x="1007" y="374"/>
                  </a:lnTo>
                  <a:lnTo>
                    <a:pt x="1015" y="33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30" name="Freeform 29"/>
            <p:cNvSpPr/>
            <p:nvPr/>
          </p:nvSpPr>
          <p:spPr bwMode="auto">
            <a:xfrm>
              <a:off x="8926742" y="1939926"/>
              <a:ext cx="268288" cy="282575"/>
            </a:xfrm>
            <a:custGeom>
              <a:avLst/>
              <a:gdLst>
                <a:gd name="T0" fmla="*/ 5 w 169"/>
                <a:gd name="T1" fmla="*/ 156 h 178"/>
                <a:gd name="T2" fmla="*/ 26 w 169"/>
                <a:gd name="T3" fmla="*/ 174 h 178"/>
                <a:gd name="T4" fmla="*/ 64 w 169"/>
                <a:gd name="T5" fmla="*/ 167 h 178"/>
                <a:gd name="T6" fmla="*/ 103 w 169"/>
                <a:gd name="T7" fmla="*/ 178 h 178"/>
                <a:gd name="T8" fmla="*/ 132 w 169"/>
                <a:gd name="T9" fmla="*/ 138 h 178"/>
                <a:gd name="T10" fmla="*/ 117 w 169"/>
                <a:gd name="T11" fmla="*/ 127 h 178"/>
                <a:gd name="T12" fmla="*/ 130 w 169"/>
                <a:gd name="T13" fmla="*/ 93 h 178"/>
                <a:gd name="T14" fmla="*/ 169 w 169"/>
                <a:gd name="T15" fmla="*/ 58 h 178"/>
                <a:gd name="T16" fmla="*/ 162 w 169"/>
                <a:gd name="T17" fmla="*/ 0 h 178"/>
                <a:gd name="T18" fmla="*/ 61 w 169"/>
                <a:gd name="T19" fmla="*/ 72 h 178"/>
                <a:gd name="T20" fmla="*/ 72 w 169"/>
                <a:gd name="T21" fmla="*/ 106 h 178"/>
                <a:gd name="T22" fmla="*/ 26 w 169"/>
                <a:gd name="T23" fmla="*/ 84 h 178"/>
                <a:gd name="T24" fmla="*/ 0 w 169"/>
                <a:gd name="T25" fmla="*/ 116 h 178"/>
                <a:gd name="T26" fmla="*/ 24 w 169"/>
                <a:gd name="T27" fmla="*/ 140 h 178"/>
                <a:gd name="T28" fmla="*/ 5 w 169"/>
                <a:gd name="T29" fmla="*/ 15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9" h="178">
                  <a:moveTo>
                    <a:pt x="5" y="156"/>
                  </a:moveTo>
                  <a:lnTo>
                    <a:pt x="26" y="174"/>
                  </a:lnTo>
                  <a:lnTo>
                    <a:pt x="64" y="167"/>
                  </a:lnTo>
                  <a:lnTo>
                    <a:pt x="103" y="178"/>
                  </a:lnTo>
                  <a:lnTo>
                    <a:pt x="132" y="138"/>
                  </a:lnTo>
                  <a:lnTo>
                    <a:pt x="117" y="127"/>
                  </a:lnTo>
                  <a:lnTo>
                    <a:pt x="130" y="93"/>
                  </a:lnTo>
                  <a:lnTo>
                    <a:pt x="169" y="58"/>
                  </a:lnTo>
                  <a:lnTo>
                    <a:pt x="162" y="0"/>
                  </a:lnTo>
                  <a:lnTo>
                    <a:pt x="61" y="72"/>
                  </a:lnTo>
                  <a:lnTo>
                    <a:pt x="72" y="106"/>
                  </a:lnTo>
                  <a:lnTo>
                    <a:pt x="26" y="84"/>
                  </a:lnTo>
                  <a:lnTo>
                    <a:pt x="0" y="116"/>
                  </a:lnTo>
                  <a:lnTo>
                    <a:pt x="24" y="140"/>
                  </a:lnTo>
                  <a:lnTo>
                    <a:pt x="5" y="1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31" name="Freeform 30"/>
            <p:cNvSpPr/>
            <p:nvPr/>
          </p:nvSpPr>
          <p:spPr bwMode="auto">
            <a:xfrm>
              <a:off x="8939442" y="2932113"/>
              <a:ext cx="60325" cy="50800"/>
            </a:xfrm>
            <a:custGeom>
              <a:avLst/>
              <a:gdLst>
                <a:gd name="T0" fmla="*/ 0 w 38"/>
                <a:gd name="T1" fmla="*/ 32 h 32"/>
                <a:gd name="T2" fmla="*/ 38 w 38"/>
                <a:gd name="T3" fmla="*/ 3 h 32"/>
                <a:gd name="T4" fmla="*/ 3 w 38"/>
                <a:gd name="T5" fmla="*/ 0 h 32"/>
                <a:gd name="T6" fmla="*/ 0 w 38"/>
                <a:gd name="T7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32">
                  <a:moveTo>
                    <a:pt x="0" y="32"/>
                  </a:moveTo>
                  <a:lnTo>
                    <a:pt x="38" y="3"/>
                  </a:lnTo>
                  <a:lnTo>
                    <a:pt x="3" y="0"/>
                  </a:lnTo>
                  <a:lnTo>
                    <a:pt x="0" y="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32" name="Freeform 31"/>
            <p:cNvSpPr/>
            <p:nvPr/>
          </p:nvSpPr>
          <p:spPr bwMode="auto">
            <a:xfrm>
              <a:off x="8928329" y="2233613"/>
              <a:ext cx="125413" cy="92075"/>
            </a:xfrm>
            <a:custGeom>
              <a:avLst/>
              <a:gdLst>
                <a:gd name="T0" fmla="*/ 44 w 79"/>
                <a:gd name="T1" fmla="*/ 0 h 58"/>
                <a:gd name="T2" fmla="*/ 25 w 79"/>
                <a:gd name="T3" fmla="*/ 9 h 58"/>
                <a:gd name="T4" fmla="*/ 17 w 79"/>
                <a:gd name="T5" fmla="*/ 27 h 58"/>
                <a:gd name="T6" fmla="*/ 0 w 79"/>
                <a:gd name="T7" fmla="*/ 35 h 58"/>
                <a:gd name="T8" fmla="*/ 29 w 79"/>
                <a:gd name="T9" fmla="*/ 58 h 58"/>
                <a:gd name="T10" fmla="*/ 79 w 79"/>
                <a:gd name="T11" fmla="*/ 14 h 58"/>
                <a:gd name="T12" fmla="*/ 44 w 79"/>
                <a:gd name="T13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58">
                  <a:moveTo>
                    <a:pt x="44" y="0"/>
                  </a:moveTo>
                  <a:lnTo>
                    <a:pt x="25" y="9"/>
                  </a:lnTo>
                  <a:lnTo>
                    <a:pt x="17" y="27"/>
                  </a:lnTo>
                  <a:lnTo>
                    <a:pt x="0" y="35"/>
                  </a:lnTo>
                  <a:lnTo>
                    <a:pt x="29" y="58"/>
                  </a:lnTo>
                  <a:lnTo>
                    <a:pt x="79" y="14"/>
                  </a:lnTo>
                  <a:lnTo>
                    <a:pt x="4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33" name="Freeform 32"/>
            <p:cNvSpPr/>
            <p:nvPr/>
          </p:nvSpPr>
          <p:spPr bwMode="auto">
            <a:xfrm>
              <a:off x="8783867" y="2659063"/>
              <a:ext cx="46038" cy="73025"/>
            </a:xfrm>
            <a:custGeom>
              <a:avLst/>
              <a:gdLst>
                <a:gd name="T0" fmla="*/ 19 w 29"/>
                <a:gd name="T1" fmla="*/ 0 h 46"/>
                <a:gd name="T2" fmla="*/ 1 w 29"/>
                <a:gd name="T3" fmla="*/ 22 h 46"/>
                <a:gd name="T4" fmla="*/ 0 w 29"/>
                <a:gd name="T5" fmla="*/ 46 h 46"/>
                <a:gd name="T6" fmla="*/ 29 w 29"/>
                <a:gd name="T7" fmla="*/ 29 h 46"/>
                <a:gd name="T8" fmla="*/ 19 w 29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6">
                  <a:moveTo>
                    <a:pt x="19" y="0"/>
                  </a:moveTo>
                  <a:lnTo>
                    <a:pt x="1" y="22"/>
                  </a:lnTo>
                  <a:lnTo>
                    <a:pt x="0" y="46"/>
                  </a:lnTo>
                  <a:lnTo>
                    <a:pt x="29" y="29"/>
                  </a:lnTo>
                  <a:lnTo>
                    <a:pt x="1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34" name="Freeform 33"/>
            <p:cNvSpPr/>
            <p:nvPr/>
          </p:nvSpPr>
          <p:spPr bwMode="auto">
            <a:xfrm>
              <a:off x="8831492" y="2435226"/>
              <a:ext cx="65088" cy="50800"/>
            </a:xfrm>
            <a:custGeom>
              <a:avLst/>
              <a:gdLst>
                <a:gd name="T0" fmla="*/ 0 w 41"/>
                <a:gd name="T1" fmla="*/ 6 h 32"/>
                <a:gd name="T2" fmla="*/ 0 w 41"/>
                <a:gd name="T3" fmla="*/ 20 h 32"/>
                <a:gd name="T4" fmla="*/ 29 w 41"/>
                <a:gd name="T5" fmla="*/ 32 h 32"/>
                <a:gd name="T6" fmla="*/ 41 w 41"/>
                <a:gd name="T7" fmla="*/ 0 h 32"/>
                <a:gd name="T8" fmla="*/ 0 w 41"/>
                <a:gd name="T9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32">
                  <a:moveTo>
                    <a:pt x="0" y="6"/>
                  </a:moveTo>
                  <a:lnTo>
                    <a:pt x="0" y="20"/>
                  </a:lnTo>
                  <a:lnTo>
                    <a:pt x="29" y="32"/>
                  </a:lnTo>
                  <a:lnTo>
                    <a:pt x="41" y="0"/>
                  </a:lnTo>
                  <a:lnTo>
                    <a:pt x="0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35" name="Freeform 34"/>
            <p:cNvSpPr/>
            <p:nvPr/>
          </p:nvSpPr>
          <p:spPr bwMode="auto">
            <a:xfrm>
              <a:off x="8818792" y="2493963"/>
              <a:ext cx="58738" cy="141288"/>
            </a:xfrm>
            <a:custGeom>
              <a:avLst/>
              <a:gdLst>
                <a:gd name="T0" fmla="*/ 34 w 37"/>
                <a:gd name="T1" fmla="*/ 4 h 89"/>
                <a:gd name="T2" fmla="*/ 10 w 37"/>
                <a:gd name="T3" fmla="*/ 0 h 89"/>
                <a:gd name="T4" fmla="*/ 12 w 37"/>
                <a:gd name="T5" fmla="*/ 25 h 89"/>
                <a:gd name="T6" fmla="*/ 0 w 37"/>
                <a:gd name="T7" fmla="*/ 54 h 89"/>
                <a:gd name="T8" fmla="*/ 8 w 37"/>
                <a:gd name="T9" fmla="*/ 83 h 89"/>
                <a:gd name="T10" fmla="*/ 36 w 37"/>
                <a:gd name="T11" fmla="*/ 89 h 89"/>
                <a:gd name="T12" fmla="*/ 26 w 37"/>
                <a:gd name="T13" fmla="*/ 53 h 89"/>
                <a:gd name="T14" fmla="*/ 37 w 37"/>
                <a:gd name="T15" fmla="*/ 32 h 89"/>
                <a:gd name="T16" fmla="*/ 34 w 37"/>
                <a:gd name="T17" fmla="*/ 4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89">
                  <a:moveTo>
                    <a:pt x="34" y="4"/>
                  </a:moveTo>
                  <a:lnTo>
                    <a:pt x="10" y="0"/>
                  </a:lnTo>
                  <a:lnTo>
                    <a:pt x="12" y="25"/>
                  </a:lnTo>
                  <a:lnTo>
                    <a:pt x="0" y="54"/>
                  </a:lnTo>
                  <a:lnTo>
                    <a:pt x="8" y="83"/>
                  </a:lnTo>
                  <a:lnTo>
                    <a:pt x="36" y="89"/>
                  </a:lnTo>
                  <a:lnTo>
                    <a:pt x="26" y="53"/>
                  </a:lnTo>
                  <a:lnTo>
                    <a:pt x="37" y="32"/>
                  </a:lnTo>
                  <a:lnTo>
                    <a:pt x="34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36" name="Freeform 35"/>
            <p:cNvSpPr/>
            <p:nvPr/>
          </p:nvSpPr>
          <p:spPr bwMode="auto">
            <a:xfrm>
              <a:off x="8801329" y="2352676"/>
              <a:ext cx="114300" cy="66675"/>
            </a:xfrm>
            <a:custGeom>
              <a:avLst/>
              <a:gdLst>
                <a:gd name="T0" fmla="*/ 71 w 72"/>
                <a:gd name="T1" fmla="*/ 32 h 42"/>
                <a:gd name="T2" fmla="*/ 72 w 72"/>
                <a:gd name="T3" fmla="*/ 7 h 42"/>
                <a:gd name="T4" fmla="*/ 18 w 72"/>
                <a:gd name="T5" fmla="*/ 0 h 42"/>
                <a:gd name="T6" fmla="*/ 0 w 72"/>
                <a:gd name="T7" fmla="*/ 10 h 42"/>
                <a:gd name="T8" fmla="*/ 31 w 72"/>
                <a:gd name="T9" fmla="*/ 42 h 42"/>
                <a:gd name="T10" fmla="*/ 71 w 72"/>
                <a:gd name="T11" fmla="*/ 3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2" h="42">
                  <a:moveTo>
                    <a:pt x="71" y="32"/>
                  </a:moveTo>
                  <a:lnTo>
                    <a:pt x="72" y="7"/>
                  </a:lnTo>
                  <a:lnTo>
                    <a:pt x="18" y="0"/>
                  </a:lnTo>
                  <a:lnTo>
                    <a:pt x="0" y="10"/>
                  </a:lnTo>
                  <a:lnTo>
                    <a:pt x="31" y="42"/>
                  </a:lnTo>
                  <a:lnTo>
                    <a:pt x="71" y="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</p:grpSp>
      <p:cxnSp>
        <p:nvCxnSpPr>
          <p:cNvPr id="46" name="Straight Connector 45"/>
          <p:cNvCxnSpPr>
            <a:stCxn id="44" idx="0"/>
            <a:endCxn id="43" idx="0"/>
          </p:cNvCxnSpPr>
          <p:nvPr/>
        </p:nvCxnSpPr>
        <p:spPr>
          <a:xfrm flipH="1">
            <a:off x="8457063" y="4067371"/>
            <a:ext cx="504825" cy="116713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stCxn id="44" idx="0"/>
            <a:endCxn id="41" idx="0"/>
          </p:cNvCxnSpPr>
          <p:nvPr/>
        </p:nvCxnSpPr>
        <p:spPr>
          <a:xfrm>
            <a:off x="8961887" y="4067371"/>
            <a:ext cx="145415" cy="476885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stCxn id="42" idx="0"/>
            <a:endCxn id="41" idx="0"/>
          </p:cNvCxnSpPr>
          <p:nvPr/>
        </p:nvCxnSpPr>
        <p:spPr>
          <a:xfrm>
            <a:off x="8296565" y="4526791"/>
            <a:ext cx="810895" cy="17145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stCxn id="43" idx="0"/>
            <a:endCxn id="41" idx="0"/>
          </p:cNvCxnSpPr>
          <p:nvPr/>
        </p:nvCxnSpPr>
        <p:spPr>
          <a:xfrm flipV="1">
            <a:off x="8456744" y="4544097"/>
            <a:ext cx="650240" cy="690245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>
            <a:stCxn id="44" idx="0"/>
            <a:endCxn id="42" idx="1"/>
          </p:cNvCxnSpPr>
          <p:nvPr/>
        </p:nvCxnSpPr>
        <p:spPr>
          <a:xfrm flipH="1">
            <a:off x="8325617" y="4067371"/>
            <a:ext cx="636270" cy="45974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altLang="id-ID" b="1" dirty="0" smtClean="0"/>
              <a:t>Pripravljenost učiteljev</a:t>
            </a:r>
            <a:endParaRPr lang="en-GB" altLang="id-ID" dirty="0"/>
          </a:p>
        </p:txBody>
      </p:sp>
      <p:sp>
        <p:nvSpPr>
          <p:cNvPr id="41" name="Freeform 39"/>
          <p:cNvSpPr/>
          <p:nvPr/>
        </p:nvSpPr>
        <p:spPr bwMode="auto">
          <a:xfrm>
            <a:off x="8962390" y="4044315"/>
            <a:ext cx="326390" cy="518795"/>
          </a:xfrm>
          <a:custGeom>
            <a:avLst/>
            <a:gdLst>
              <a:gd name="T0" fmla="*/ 52 w 117"/>
              <a:gd name="T1" fmla="*/ 181 h 188"/>
              <a:gd name="T2" fmla="*/ 64 w 117"/>
              <a:gd name="T3" fmla="*/ 181 h 188"/>
              <a:gd name="T4" fmla="*/ 113 w 117"/>
              <a:gd name="T5" fmla="*/ 78 h 188"/>
              <a:gd name="T6" fmla="*/ 114 w 117"/>
              <a:gd name="T7" fmla="*/ 78 h 188"/>
              <a:gd name="T8" fmla="*/ 117 w 117"/>
              <a:gd name="T9" fmla="*/ 58 h 188"/>
              <a:gd name="T10" fmla="*/ 58 w 117"/>
              <a:gd name="T11" fmla="*/ 0 h 188"/>
              <a:gd name="T12" fmla="*/ 0 w 117"/>
              <a:gd name="T13" fmla="*/ 58 h 188"/>
              <a:gd name="T14" fmla="*/ 1 w 117"/>
              <a:gd name="T15" fmla="*/ 72 h 188"/>
              <a:gd name="T16" fmla="*/ 1 w 117"/>
              <a:gd name="T17" fmla="*/ 72 h 188"/>
              <a:gd name="T18" fmla="*/ 52 w 117"/>
              <a:gd name="T19" fmla="*/ 181 h 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7" h="188">
                <a:moveTo>
                  <a:pt x="52" y="181"/>
                </a:moveTo>
                <a:cubicBezTo>
                  <a:pt x="56" y="188"/>
                  <a:pt x="61" y="188"/>
                  <a:pt x="64" y="181"/>
                </a:cubicBezTo>
                <a:cubicBezTo>
                  <a:pt x="78" y="152"/>
                  <a:pt x="112" y="81"/>
                  <a:pt x="113" y="78"/>
                </a:cubicBezTo>
                <a:cubicBezTo>
                  <a:pt x="114" y="78"/>
                  <a:pt x="114" y="78"/>
                  <a:pt x="114" y="78"/>
                </a:cubicBezTo>
                <a:cubicBezTo>
                  <a:pt x="116" y="72"/>
                  <a:pt x="117" y="65"/>
                  <a:pt x="117" y="58"/>
                </a:cubicBezTo>
                <a:cubicBezTo>
                  <a:pt x="117" y="26"/>
                  <a:pt x="91" y="0"/>
                  <a:pt x="58" y="0"/>
                </a:cubicBezTo>
                <a:cubicBezTo>
                  <a:pt x="26" y="0"/>
                  <a:pt x="0" y="26"/>
                  <a:pt x="0" y="58"/>
                </a:cubicBezTo>
                <a:cubicBezTo>
                  <a:pt x="0" y="63"/>
                  <a:pt x="0" y="68"/>
                  <a:pt x="1" y="72"/>
                </a:cubicBezTo>
                <a:cubicBezTo>
                  <a:pt x="1" y="72"/>
                  <a:pt x="1" y="72"/>
                  <a:pt x="1" y="72"/>
                </a:cubicBezTo>
                <a:cubicBezTo>
                  <a:pt x="3" y="78"/>
                  <a:pt x="38" y="151"/>
                  <a:pt x="52" y="18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id-ID" sz="1600"/>
          </a:p>
        </p:txBody>
      </p:sp>
      <p:sp>
        <p:nvSpPr>
          <p:cNvPr id="42" name="Freeform 39"/>
          <p:cNvSpPr/>
          <p:nvPr/>
        </p:nvSpPr>
        <p:spPr bwMode="auto">
          <a:xfrm>
            <a:off x="8167306" y="4084321"/>
            <a:ext cx="289404" cy="459582"/>
          </a:xfrm>
          <a:custGeom>
            <a:avLst/>
            <a:gdLst>
              <a:gd name="T0" fmla="*/ 52 w 117"/>
              <a:gd name="T1" fmla="*/ 181 h 188"/>
              <a:gd name="T2" fmla="*/ 64 w 117"/>
              <a:gd name="T3" fmla="*/ 181 h 188"/>
              <a:gd name="T4" fmla="*/ 113 w 117"/>
              <a:gd name="T5" fmla="*/ 78 h 188"/>
              <a:gd name="T6" fmla="*/ 114 w 117"/>
              <a:gd name="T7" fmla="*/ 78 h 188"/>
              <a:gd name="T8" fmla="*/ 117 w 117"/>
              <a:gd name="T9" fmla="*/ 58 h 188"/>
              <a:gd name="T10" fmla="*/ 58 w 117"/>
              <a:gd name="T11" fmla="*/ 0 h 188"/>
              <a:gd name="T12" fmla="*/ 0 w 117"/>
              <a:gd name="T13" fmla="*/ 58 h 188"/>
              <a:gd name="T14" fmla="*/ 1 w 117"/>
              <a:gd name="T15" fmla="*/ 72 h 188"/>
              <a:gd name="T16" fmla="*/ 1 w 117"/>
              <a:gd name="T17" fmla="*/ 72 h 188"/>
              <a:gd name="T18" fmla="*/ 52 w 117"/>
              <a:gd name="T19" fmla="*/ 181 h 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7" h="188">
                <a:moveTo>
                  <a:pt x="52" y="181"/>
                </a:moveTo>
                <a:cubicBezTo>
                  <a:pt x="56" y="188"/>
                  <a:pt x="61" y="188"/>
                  <a:pt x="64" y="181"/>
                </a:cubicBezTo>
                <a:cubicBezTo>
                  <a:pt x="78" y="152"/>
                  <a:pt x="112" y="81"/>
                  <a:pt x="113" y="78"/>
                </a:cubicBezTo>
                <a:cubicBezTo>
                  <a:pt x="114" y="78"/>
                  <a:pt x="114" y="78"/>
                  <a:pt x="114" y="78"/>
                </a:cubicBezTo>
                <a:cubicBezTo>
                  <a:pt x="116" y="72"/>
                  <a:pt x="117" y="65"/>
                  <a:pt x="117" y="58"/>
                </a:cubicBezTo>
                <a:cubicBezTo>
                  <a:pt x="117" y="26"/>
                  <a:pt x="91" y="0"/>
                  <a:pt x="58" y="0"/>
                </a:cubicBezTo>
                <a:cubicBezTo>
                  <a:pt x="26" y="0"/>
                  <a:pt x="0" y="26"/>
                  <a:pt x="0" y="58"/>
                </a:cubicBezTo>
                <a:cubicBezTo>
                  <a:pt x="0" y="63"/>
                  <a:pt x="0" y="68"/>
                  <a:pt x="1" y="72"/>
                </a:cubicBezTo>
                <a:cubicBezTo>
                  <a:pt x="1" y="72"/>
                  <a:pt x="1" y="72"/>
                  <a:pt x="1" y="72"/>
                </a:cubicBezTo>
                <a:cubicBezTo>
                  <a:pt x="3" y="78"/>
                  <a:pt x="38" y="151"/>
                  <a:pt x="52" y="18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id-ID" sz="1600"/>
          </a:p>
        </p:txBody>
      </p:sp>
      <p:sp>
        <p:nvSpPr>
          <p:cNvPr id="44" name="Freeform 39"/>
          <p:cNvSpPr/>
          <p:nvPr/>
        </p:nvSpPr>
        <p:spPr bwMode="auto">
          <a:xfrm>
            <a:off x="8832628" y="3624266"/>
            <a:ext cx="289404" cy="459582"/>
          </a:xfrm>
          <a:custGeom>
            <a:avLst/>
            <a:gdLst>
              <a:gd name="T0" fmla="*/ 52 w 117"/>
              <a:gd name="T1" fmla="*/ 181 h 188"/>
              <a:gd name="T2" fmla="*/ 64 w 117"/>
              <a:gd name="T3" fmla="*/ 181 h 188"/>
              <a:gd name="T4" fmla="*/ 113 w 117"/>
              <a:gd name="T5" fmla="*/ 78 h 188"/>
              <a:gd name="T6" fmla="*/ 114 w 117"/>
              <a:gd name="T7" fmla="*/ 78 h 188"/>
              <a:gd name="T8" fmla="*/ 117 w 117"/>
              <a:gd name="T9" fmla="*/ 58 h 188"/>
              <a:gd name="T10" fmla="*/ 58 w 117"/>
              <a:gd name="T11" fmla="*/ 0 h 188"/>
              <a:gd name="T12" fmla="*/ 0 w 117"/>
              <a:gd name="T13" fmla="*/ 58 h 188"/>
              <a:gd name="T14" fmla="*/ 1 w 117"/>
              <a:gd name="T15" fmla="*/ 72 h 188"/>
              <a:gd name="T16" fmla="*/ 1 w 117"/>
              <a:gd name="T17" fmla="*/ 72 h 188"/>
              <a:gd name="T18" fmla="*/ 52 w 117"/>
              <a:gd name="T19" fmla="*/ 181 h 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7" h="188">
                <a:moveTo>
                  <a:pt x="52" y="181"/>
                </a:moveTo>
                <a:cubicBezTo>
                  <a:pt x="56" y="188"/>
                  <a:pt x="61" y="188"/>
                  <a:pt x="64" y="181"/>
                </a:cubicBezTo>
                <a:cubicBezTo>
                  <a:pt x="78" y="152"/>
                  <a:pt x="112" y="81"/>
                  <a:pt x="113" y="78"/>
                </a:cubicBezTo>
                <a:cubicBezTo>
                  <a:pt x="114" y="78"/>
                  <a:pt x="114" y="78"/>
                  <a:pt x="114" y="78"/>
                </a:cubicBezTo>
                <a:cubicBezTo>
                  <a:pt x="116" y="72"/>
                  <a:pt x="117" y="65"/>
                  <a:pt x="117" y="58"/>
                </a:cubicBezTo>
                <a:cubicBezTo>
                  <a:pt x="117" y="26"/>
                  <a:pt x="91" y="0"/>
                  <a:pt x="58" y="0"/>
                </a:cubicBezTo>
                <a:cubicBezTo>
                  <a:pt x="26" y="0"/>
                  <a:pt x="0" y="26"/>
                  <a:pt x="0" y="58"/>
                </a:cubicBezTo>
                <a:cubicBezTo>
                  <a:pt x="0" y="63"/>
                  <a:pt x="0" y="68"/>
                  <a:pt x="1" y="72"/>
                </a:cubicBezTo>
                <a:cubicBezTo>
                  <a:pt x="1" y="72"/>
                  <a:pt x="1" y="72"/>
                  <a:pt x="1" y="72"/>
                </a:cubicBezTo>
                <a:cubicBezTo>
                  <a:pt x="3" y="78"/>
                  <a:pt x="38" y="151"/>
                  <a:pt x="52" y="18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id-ID" sz="1600"/>
          </a:p>
        </p:txBody>
      </p:sp>
      <p:sp>
        <p:nvSpPr>
          <p:cNvPr id="60" name="TextBox 59"/>
          <p:cNvSpPr txBox="1"/>
          <p:nvPr/>
        </p:nvSpPr>
        <p:spPr>
          <a:xfrm>
            <a:off x="349976" y="2247247"/>
            <a:ext cx="2709545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altLang="id-ID" sz="1600" b="1" dirty="0" smtClean="0">
                <a:latin typeface="+mj-lt"/>
              </a:rPr>
              <a:t>Tečaji in revizijske lekcije</a:t>
            </a:r>
            <a:endParaRPr lang="en-GB" altLang="id-ID" sz="1600" b="1" dirty="0" smtClean="0">
              <a:latin typeface="+mj-lt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349976" y="2569099"/>
            <a:ext cx="2896859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altLang="en-US" sz="1200" dirty="0">
                <a:solidFill>
                  <a:schemeClr val="tx2"/>
                </a:solidFill>
              </a:rPr>
              <a:t>CESI OPEN tečaji, konference</a:t>
            </a:r>
            <a:endParaRPr lang="en-GB" altLang="en-US" sz="1200" dirty="0">
              <a:solidFill>
                <a:schemeClr val="tx2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altLang="en-US" sz="1200" dirty="0">
                <a:solidFill>
                  <a:schemeClr val="tx2"/>
                </a:solidFill>
              </a:rPr>
              <a:t>Barefoot</a:t>
            </a:r>
            <a:endParaRPr lang="en-GB" altLang="en-US" sz="1200" dirty="0">
              <a:solidFill>
                <a:schemeClr val="tx2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altLang="en-US" sz="1200" dirty="0">
                <a:solidFill>
                  <a:schemeClr val="tx2"/>
                </a:solidFill>
              </a:rPr>
              <a:t>Unplugged</a:t>
            </a:r>
            <a:endParaRPr lang="en-GB" altLang="en-US" sz="1200" dirty="0">
              <a:solidFill>
                <a:schemeClr val="tx2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altLang="en-US" sz="1200" dirty="0">
              <a:solidFill>
                <a:schemeClr val="tx2"/>
              </a:solidFill>
            </a:endParaRPr>
          </a:p>
        </p:txBody>
      </p:sp>
      <p:grpSp>
        <p:nvGrpSpPr>
          <p:cNvPr id="127" name="Group 126"/>
          <p:cNvGrpSpPr/>
          <p:nvPr/>
        </p:nvGrpSpPr>
        <p:grpSpPr>
          <a:xfrm>
            <a:off x="3563056" y="4593965"/>
            <a:ext cx="1430643" cy="776537"/>
            <a:chOff x="1033329" y="4321853"/>
            <a:chExt cx="1846250" cy="1131213"/>
          </a:xfrm>
          <a:solidFill>
            <a:srgbClr val="F87374"/>
          </a:solidFill>
        </p:grpSpPr>
        <p:sp>
          <p:nvSpPr>
            <p:cNvPr id="128" name="Freeform 13"/>
            <p:cNvSpPr/>
            <p:nvPr/>
          </p:nvSpPr>
          <p:spPr bwMode="auto">
            <a:xfrm>
              <a:off x="1033329" y="4321853"/>
              <a:ext cx="1846250" cy="982659"/>
            </a:xfrm>
            <a:custGeom>
              <a:avLst/>
              <a:gdLst>
                <a:gd name="T0" fmla="*/ 875 w 1749"/>
                <a:gd name="T1" fmla="*/ 0 h 1265"/>
                <a:gd name="T2" fmla="*/ 839 w 1749"/>
                <a:gd name="T3" fmla="*/ 98 h 1265"/>
                <a:gd name="T4" fmla="*/ 0 w 1749"/>
                <a:gd name="T5" fmla="*/ 1265 h 1265"/>
                <a:gd name="T6" fmla="*/ 875 w 1749"/>
                <a:gd name="T7" fmla="*/ 1265 h 1265"/>
                <a:gd name="T8" fmla="*/ 1749 w 1749"/>
                <a:gd name="T9" fmla="*/ 1265 h 1265"/>
                <a:gd name="T10" fmla="*/ 911 w 1749"/>
                <a:gd name="T11" fmla="*/ 98 h 1265"/>
                <a:gd name="T12" fmla="*/ 875 w 1749"/>
                <a:gd name="T13" fmla="*/ 0 h 1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49" h="1265">
                  <a:moveTo>
                    <a:pt x="875" y="0"/>
                  </a:moveTo>
                  <a:cubicBezTo>
                    <a:pt x="868" y="0"/>
                    <a:pt x="853" y="44"/>
                    <a:pt x="839" y="98"/>
                  </a:cubicBezTo>
                  <a:cubicBezTo>
                    <a:pt x="610" y="977"/>
                    <a:pt x="0" y="1265"/>
                    <a:pt x="0" y="1265"/>
                  </a:cubicBezTo>
                  <a:cubicBezTo>
                    <a:pt x="875" y="1265"/>
                    <a:pt x="875" y="1265"/>
                    <a:pt x="875" y="1265"/>
                  </a:cubicBezTo>
                  <a:cubicBezTo>
                    <a:pt x="1749" y="1265"/>
                    <a:pt x="1749" y="1265"/>
                    <a:pt x="1749" y="1265"/>
                  </a:cubicBezTo>
                  <a:cubicBezTo>
                    <a:pt x="1749" y="1265"/>
                    <a:pt x="1139" y="977"/>
                    <a:pt x="911" y="98"/>
                  </a:cubicBezTo>
                  <a:cubicBezTo>
                    <a:pt x="897" y="44"/>
                    <a:pt x="882" y="0"/>
                    <a:pt x="8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 sz="1600"/>
            </a:p>
          </p:txBody>
        </p:sp>
        <p:sp>
          <p:nvSpPr>
            <p:cNvPr id="129" name="Isosceles Triangle 128"/>
            <p:cNvSpPr/>
            <p:nvPr/>
          </p:nvSpPr>
          <p:spPr>
            <a:xfrm flipV="1">
              <a:off x="1747182" y="5304513"/>
              <a:ext cx="418543" cy="148553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600"/>
            </a:p>
          </p:txBody>
        </p:sp>
      </p:grpSp>
      <p:grpSp>
        <p:nvGrpSpPr>
          <p:cNvPr id="130" name="Group 129"/>
          <p:cNvGrpSpPr/>
          <p:nvPr/>
        </p:nvGrpSpPr>
        <p:grpSpPr>
          <a:xfrm>
            <a:off x="4287080" y="4041378"/>
            <a:ext cx="1430643" cy="1329123"/>
            <a:chOff x="1967685" y="3516876"/>
            <a:chExt cx="1846250" cy="1936190"/>
          </a:xfrm>
          <a:solidFill>
            <a:schemeClr val="accent2">
              <a:alpha val="80000"/>
            </a:schemeClr>
          </a:solidFill>
        </p:grpSpPr>
        <p:sp>
          <p:nvSpPr>
            <p:cNvPr id="131" name="Freeform 13"/>
            <p:cNvSpPr/>
            <p:nvPr/>
          </p:nvSpPr>
          <p:spPr bwMode="auto">
            <a:xfrm>
              <a:off x="1967685" y="3516876"/>
              <a:ext cx="1846250" cy="1787637"/>
            </a:xfrm>
            <a:custGeom>
              <a:avLst/>
              <a:gdLst>
                <a:gd name="T0" fmla="*/ 875 w 1749"/>
                <a:gd name="T1" fmla="*/ 0 h 1265"/>
                <a:gd name="T2" fmla="*/ 839 w 1749"/>
                <a:gd name="T3" fmla="*/ 98 h 1265"/>
                <a:gd name="T4" fmla="*/ 0 w 1749"/>
                <a:gd name="T5" fmla="*/ 1265 h 1265"/>
                <a:gd name="T6" fmla="*/ 875 w 1749"/>
                <a:gd name="T7" fmla="*/ 1265 h 1265"/>
                <a:gd name="T8" fmla="*/ 1749 w 1749"/>
                <a:gd name="T9" fmla="*/ 1265 h 1265"/>
                <a:gd name="T10" fmla="*/ 911 w 1749"/>
                <a:gd name="T11" fmla="*/ 98 h 1265"/>
                <a:gd name="T12" fmla="*/ 875 w 1749"/>
                <a:gd name="T13" fmla="*/ 0 h 1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49" h="1265">
                  <a:moveTo>
                    <a:pt x="875" y="0"/>
                  </a:moveTo>
                  <a:cubicBezTo>
                    <a:pt x="868" y="0"/>
                    <a:pt x="853" y="44"/>
                    <a:pt x="839" y="98"/>
                  </a:cubicBezTo>
                  <a:cubicBezTo>
                    <a:pt x="610" y="977"/>
                    <a:pt x="0" y="1265"/>
                    <a:pt x="0" y="1265"/>
                  </a:cubicBezTo>
                  <a:cubicBezTo>
                    <a:pt x="875" y="1265"/>
                    <a:pt x="875" y="1265"/>
                    <a:pt x="875" y="1265"/>
                  </a:cubicBezTo>
                  <a:cubicBezTo>
                    <a:pt x="1749" y="1265"/>
                    <a:pt x="1749" y="1265"/>
                    <a:pt x="1749" y="1265"/>
                  </a:cubicBezTo>
                  <a:cubicBezTo>
                    <a:pt x="1749" y="1265"/>
                    <a:pt x="1139" y="977"/>
                    <a:pt x="911" y="98"/>
                  </a:cubicBezTo>
                  <a:cubicBezTo>
                    <a:pt x="897" y="44"/>
                    <a:pt x="882" y="0"/>
                    <a:pt x="8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 sz="1600"/>
            </a:p>
          </p:txBody>
        </p:sp>
        <p:sp>
          <p:nvSpPr>
            <p:cNvPr id="132" name="Isosceles Triangle 131"/>
            <p:cNvSpPr/>
            <p:nvPr/>
          </p:nvSpPr>
          <p:spPr>
            <a:xfrm flipV="1">
              <a:off x="2681538" y="5304513"/>
              <a:ext cx="418543" cy="148553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600"/>
            </a:p>
          </p:txBody>
        </p:sp>
      </p:grpSp>
      <p:grpSp>
        <p:nvGrpSpPr>
          <p:cNvPr id="133" name="Group 132"/>
          <p:cNvGrpSpPr/>
          <p:nvPr/>
        </p:nvGrpSpPr>
        <p:grpSpPr>
          <a:xfrm>
            <a:off x="5007024" y="3495676"/>
            <a:ext cx="1430643" cy="1874826"/>
            <a:chOff x="2896776" y="2721928"/>
            <a:chExt cx="1846250" cy="2731138"/>
          </a:xfrm>
          <a:solidFill>
            <a:schemeClr val="accent3">
              <a:alpha val="80000"/>
            </a:schemeClr>
          </a:solidFill>
        </p:grpSpPr>
        <p:sp>
          <p:nvSpPr>
            <p:cNvPr id="134" name="Freeform 13"/>
            <p:cNvSpPr/>
            <p:nvPr/>
          </p:nvSpPr>
          <p:spPr bwMode="auto">
            <a:xfrm>
              <a:off x="2896776" y="2721928"/>
              <a:ext cx="1846250" cy="2582585"/>
            </a:xfrm>
            <a:custGeom>
              <a:avLst/>
              <a:gdLst>
                <a:gd name="T0" fmla="*/ 875 w 1749"/>
                <a:gd name="T1" fmla="*/ 0 h 1265"/>
                <a:gd name="T2" fmla="*/ 839 w 1749"/>
                <a:gd name="T3" fmla="*/ 98 h 1265"/>
                <a:gd name="T4" fmla="*/ 0 w 1749"/>
                <a:gd name="T5" fmla="*/ 1265 h 1265"/>
                <a:gd name="T6" fmla="*/ 875 w 1749"/>
                <a:gd name="T7" fmla="*/ 1265 h 1265"/>
                <a:gd name="T8" fmla="*/ 1749 w 1749"/>
                <a:gd name="T9" fmla="*/ 1265 h 1265"/>
                <a:gd name="T10" fmla="*/ 911 w 1749"/>
                <a:gd name="T11" fmla="*/ 98 h 1265"/>
                <a:gd name="T12" fmla="*/ 875 w 1749"/>
                <a:gd name="T13" fmla="*/ 0 h 1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49" h="1265">
                  <a:moveTo>
                    <a:pt x="875" y="0"/>
                  </a:moveTo>
                  <a:cubicBezTo>
                    <a:pt x="868" y="0"/>
                    <a:pt x="853" y="44"/>
                    <a:pt x="839" y="98"/>
                  </a:cubicBezTo>
                  <a:cubicBezTo>
                    <a:pt x="610" y="977"/>
                    <a:pt x="0" y="1265"/>
                    <a:pt x="0" y="1265"/>
                  </a:cubicBezTo>
                  <a:cubicBezTo>
                    <a:pt x="875" y="1265"/>
                    <a:pt x="875" y="1265"/>
                    <a:pt x="875" y="1265"/>
                  </a:cubicBezTo>
                  <a:cubicBezTo>
                    <a:pt x="1749" y="1265"/>
                    <a:pt x="1749" y="1265"/>
                    <a:pt x="1749" y="1265"/>
                  </a:cubicBezTo>
                  <a:cubicBezTo>
                    <a:pt x="1749" y="1265"/>
                    <a:pt x="1139" y="977"/>
                    <a:pt x="911" y="98"/>
                  </a:cubicBezTo>
                  <a:cubicBezTo>
                    <a:pt x="897" y="44"/>
                    <a:pt x="882" y="0"/>
                    <a:pt x="8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 sz="1600"/>
            </a:p>
          </p:txBody>
        </p:sp>
        <p:sp>
          <p:nvSpPr>
            <p:cNvPr id="135" name="Isosceles Triangle 134"/>
            <p:cNvSpPr/>
            <p:nvPr/>
          </p:nvSpPr>
          <p:spPr>
            <a:xfrm flipV="1">
              <a:off x="3610629" y="5304513"/>
              <a:ext cx="418543" cy="148553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600"/>
            </a:p>
          </p:txBody>
        </p:sp>
      </p:grpSp>
      <p:grpSp>
        <p:nvGrpSpPr>
          <p:cNvPr id="136" name="Group 135"/>
          <p:cNvGrpSpPr/>
          <p:nvPr/>
        </p:nvGrpSpPr>
        <p:grpSpPr>
          <a:xfrm>
            <a:off x="5731048" y="4315392"/>
            <a:ext cx="1430643" cy="1055110"/>
            <a:chOff x="3831132" y="3916044"/>
            <a:chExt cx="1846250" cy="1537022"/>
          </a:xfrm>
          <a:solidFill>
            <a:srgbClr val="565751"/>
          </a:solidFill>
        </p:grpSpPr>
        <p:sp>
          <p:nvSpPr>
            <p:cNvPr id="137" name="Freeform 13"/>
            <p:cNvSpPr/>
            <p:nvPr/>
          </p:nvSpPr>
          <p:spPr bwMode="auto">
            <a:xfrm>
              <a:off x="3831132" y="3916044"/>
              <a:ext cx="1846250" cy="1388469"/>
            </a:xfrm>
            <a:custGeom>
              <a:avLst/>
              <a:gdLst>
                <a:gd name="T0" fmla="*/ 875 w 1749"/>
                <a:gd name="T1" fmla="*/ 0 h 1265"/>
                <a:gd name="T2" fmla="*/ 839 w 1749"/>
                <a:gd name="T3" fmla="*/ 98 h 1265"/>
                <a:gd name="T4" fmla="*/ 0 w 1749"/>
                <a:gd name="T5" fmla="*/ 1265 h 1265"/>
                <a:gd name="T6" fmla="*/ 875 w 1749"/>
                <a:gd name="T7" fmla="*/ 1265 h 1265"/>
                <a:gd name="T8" fmla="*/ 1749 w 1749"/>
                <a:gd name="T9" fmla="*/ 1265 h 1265"/>
                <a:gd name="T10" fmla="*/ 911 w 1749"/>
                <a:gd name="T11" fmla="*/ 98 h 1265"/>
                <a:gd name="T12" fmla="*/ 875 w 1749"/>
                <a:gd name="T13" fmla="*/ 0 h 1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49" h="1265">
                  <a:moveTo>
                    <a:pt x="875" y="0"/>
                  </a:moveTo>
                  <a:cubicBezTo>
                    <a:pt x="868" y="0"/>
                    <a:pt x="853" y="44"/>
                    <a:pt x="839" y="98"/>
                  </a:cubicBezTo>
                  <a:cubicBezTo>
                    <a:pt x="610" y="977"/>
                    <a:pt x="0" y="1265"/>
                    <a:pt x="0" y="1265"/>
                  </a:cubicBezTo>
                  <a:cubicBezTo>
                    <a:pt x="875" y="1265"/>
                    <a:pt x="875" y="1265"/>
                    <a:pt x="875" y="1265"/>
                  </a:cubicBezTo>
                  <a:cubicBezTo>
                    <a:pt x="1749" y="1265"/>
                    <a:pt x="1749" y="1265"/>
                    <a:pt x="1749" y="1265"/>
                  </a:cubicBezTo>
                  <a:cubicBezTo>
                    <a:pt x="1749" y="1265"/>
                    <a:pt x="1139" y="977"/>
                    <a:pt x="911" y="98"/>
                  </a:cubicBezTo>
                  <a:cubicBezTo>
                    <a:pt x="897" y="44"/>
                    <a:pt x="882" y="0"/>
                    <a:pt x="8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 sz="1600"/>
            </a:p>
          </p:txBody>
        </p:sp>
        <p:sp>
          <p:nvSpPr>
            <p:cNvPr id="138" name="Isosceles Triangle 137"/>
            <p:cNvSpPr/>
            <p:nvPr/>
          </p:nvSpPr>
          <p:spPr>
            <a:xfrm flipV="1">
              <a:off x="4544985" y="5304513"/>
              <a:ext cx="418543" cy="148553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600"/>
            </a:p>
          </p:txBody>
        </p:sp>
      </p:grpSp>
      <p:sp>
        <p:nvSpPr>
          <p:cNvPr id="139" name="Oval 138"/>
          <p:cNvSpPr/>
          <p:nvPr/>
        </p:nvSpPr>
        <p:spPr>
          <a:xfrm>
            <a:off x="4239176" y="5349014"/>
            <a:ext cx="78402" cy="78402"/>
          </a:xfrm>
          <a:prstGeom prst="ellipse">
            <a:avLst/>
          </a:prstGeom>
          <a:solidFill>
            <a:srgbClr val="F873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600"/>
          </a:p>
        </p:txBody>
      </p:sp>
      <p:sp>
        <p:nvSpPr>
          <p:cNvPr id="140" name="Oval 139"/>
          <p:cNvSpPr/>
          <p:nvPr/>
        </p:nvSpPr>
        <p:spPr>
          <a:xfrm>
            <a:off x="4963200" y="5349014"/>
            <a:ext cx="78402" cy="7840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600"/>
          </a:p>
        </p:txBody>
      </p:sp>
      <p:sp>
        <p:nvSpPr>
          <p:cNvPr id="141" name="Oval 140"/>
          <p:cNvSpPr/>
          <p:nvPr/>
        </p:nvSpPr>
        <p:spPr>
          <a:xfrm>
            <a:off x="5687224" y="5349014"/>
            <a:ext cx="78402" cy="7840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600"/>
          </a:p>
        </p:txBody>
      </p:sp>
      <p:sp>
        <p:nvSpPr>
          <p:cNvPr id="142" name="Oval 141"/>
          <p:cNvSpPr/>
          <p:nvPr/>
        </p:nvSpPr>
        <p:spPr>
          <a:xfrm>
            <a:off x="6410485" y="5349014"/>
            <a:ext cx="78402" cy="78402"/>
          </a:xfrm>
          <a:prstGeom prst="ellipse">
            <a:avLst/>
          </a:prstGeom>
          <a:solidFill>
            <a:srgbClr val="5657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600"/>
          </a:p>
        </p:txBody>
      </p:sp>
      <p:grpSp>
        <p:nvGrpSpPr>
          <p:cNvPr id="4" name="Group 3"/>
          <p:cNvGrpSpPr/>
          <p:nvPr/>
        </p:nvGrpSpPr>
        <p:grpSpPr>
          <a:xfrm>
            <a:off x="4718876" y="3672952"/>
            <a:ext cx="564878" cy="328583"/>
            <a:chOff x="4718876" y="3672952"/>
            <a:chExt cx="564878" cy="328583"/>
          </a:xfrm>
        </p:grpSpPr>
        <p:sp>
          <p:nvSpPr>
            <p:cNvPr id="124" name="Freeform 21"/>
            <p:cNvSpPr/>
            <p:nvPr/>
          </p:nvSpPr>
          <p:spPr bwMode="auto">
            <a:xfrm>
              <a:off x="4718876" y="3697635"/>
              <a:ext cx="564878" cy="303900"/>
            </a:xfrm>
            <a:custGeom>
              <a:avLst/>
              <a:gdLst>
                <a:gd name="T0" fmla="*/ 0 w 985"/>
                <a:gd name="T1" fmla="*/ 0 h 419"/>
                <a:gd name="T2" fmla="*/ 0 w 985"/>
                <a:gd name="T3" fmla="*/ 296 h 419"/>
                <a:gd name="T4" fmla="*/ 367 w 985"/>
                <a:gd name="T5" fmla="*/ 296 h 419"/>
                <a:gd name="T6" fmla="*/ 493 w 985"/>
                <a:gd name="T7" fmla="*/ 419 h 419"/>
                <a:gd name="T8" fmla="*/ 619 w 985"/>
                <a:gd name="T9" fmla="*/ 296 h 419"/>
                <a:gd name="T10" fmla="*/ 985 w 985"/>
                <a:gd name="T11" fmla="*/ 296 h 419"/>
                <a:gd name="T12" fmla="*/ 985 w 985"/>
                <a:gd name="T13" fmla="*/ 0 h 419"/>
                <a:gd name="T14" fmla="*/ 0 w 985"/>
                <a:gd name="T15" fmla="*/ 0 h 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85" h="419">
                  <a:moveTo>
                    <a:pt x="0" y="0"/>
                  </a:moveTo>
                  <a:lnTo>
                    <a:pt x="0" y="296"/>
                  </a:lnTo>
                  <a:lnTo>
                    <a:pt x="367" y="296"/>
                  </a:lnTo>
                  <a:lnTo>
                    <a:pt x="493" y="419"/>
                  </a:lnTo>
                  <a:lnTo>
                    <a:pt x="619" y="296"/>
                  </a:lnTo>
                  <a:lnTo>
                    <a:pt x="985" y="296"/>
                  </a:lnTo>
                  <a:lnTo>
                    <a:pt x="98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 sz="1600"/>
            </a:p>
          </p:txBody>
        </p:sp>
        <p:sp>
          <p:nvSpPr>
            <p:cNvPr id="144" name="TextBox 143"/>
            <p:cNvSpPr txBox="1"/>
            <p:nvPr/>
          </p:nvSpPr>
          <p:spPr>
            <a:xfrm>
              <a:off x="4771810" y="3672952"/>
              <a:ext cx="472440" cy="2527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altLang="id-ID" sz="1050" b="1" dirty="0" smtClean="0">
                  <a:solidFill>
                    <a:schemeClr val="bg1"/>
                  </a:solidFill>
                  <a:latin typeface="+mj-lt"/>
                </a:rPr>
                <a:t>13</a:t>
              </a:r>
              <a:r>
                <a:rPr lang="id-ID" sz="1050" b="1" dirty="0" smtClean="0">
                  <a:solidFill>
                    <a:schemeClr val="bg1"/>
                  </a:solidFill>
                  <a:latin typeface="+mj-lt"/>
                </a:rPr>
                <a:t>%</a:t>
              </a:r>
              <a:endParaRPr lang="id-ID" sz="105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5443761" y="3107373"/>
            <a:ext cx="564878" cy="328583"/>
            <a:chOff x="5443761" y="3107373"/>
            <a:chExt cx="564878" cy="328583"/>
          </a:xfrm>
        </p:grpSpPr>
        <p:sp>
          <p:nvSpPr>
            <p:cNvPr id="125" name="Freeform 21"/>
            <p:cNvSpPr/>
            <p:nvPr/>
          </p:nvSpPr>
          <p:spPr bwMode="auto">
            <a:xfrm>
              <a:off x="5443761" y="3132056"/>
              <a:ext cx="564878" cy="303900"/>
            </a:xfrm>
            <a:custGeom>
              <a:avLst/>
              <a:gdLst>
                <a:gd name="T0" fmla="*/ 0 w 985"/>
                <a:gd name="T1" fmla="*/ 0 h 419"/>
                <a:gd name="T2" fmla="*/ 0 w 985"/>
                <a:gd name="T3" fmla="*/ 296 h 419"/>
                <a:gd name="T4" fmla="*/ 367 w 985"/>
                <a:gd name="T5" fmla="*/ 296 h 419"/>
                <a:gd name="T6" fmla="*/ 493 w 985"/>
                <a:gd name="T7" fmla="*/ 419 h 419"/>
                <a:gd name="T8" fmla="*/ 619 w 985"/>
                <a:gd name="T9" fmla="*/ 296 h 419"/>
                <a:gd name="T10" fmla="*/ 985 w 985"/>
                <a:gd name="T11" fmla="*/ 296 h 419"/>
                <a:gd name="T12" fmla="*/ 985 w 985"/>
                <a:gd name="T13" fmla="*/ 0 h 419"/>
                <a:gd name="T14" fmla="*/ 0 w 985"/>
                <a:gd name="T15" fmla="*/ 0 h 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85" h="419">
                  <a:moveTo>
                    <a:pt x="0" y="0"/>
                  </a:moveTo>
                  <a:lnTo>
                    <a:pt x="0" y="296"/>
                  </a:lnTo>
                  <a:lnTo>
                    <a:pt x="367" y="296"/>
                  </a:lnTo>
                  <a:lnTo>
                    <a:pt x="493" y="419"/>
                  </a:lnTo>
                  <a:lnTo>
                    <a:pt x="619" y="296"/>
                  </a:lnTo>
                  <a:lnTo>
                    <a:pt x="985" y="296"/>
                  </a:lnTo>
                  <a:lnTo>
                    <a:pt x="98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 sz="1600"/>
            </a:p>
          </p:txBody>
        </p:sp>
        <p:sp>
          <p:nvSpPr>
            <p:cNvPr id="145" name="TextBox 144"/>
            <p:cNvSpPr txBox="1"/>
            <p:nvPr/>
          </p:nvSpPr>
          <p:spPr>
            <a:xfrm>
              <a:off x="5494644" y="3107373"/>
              <a:ext cx="472440" cy="2527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altLang="id-ID" sz="1050" b="1" dirty="0" smtClean="0">
                  <a:solidFill>
                    <a:schemeClr val="bg1"/>
                  </a:solidFill>
                  <a:latin typeface="+mj-lt"/>
                </a:rPr>
                <a:t>27</a:t>
              </a:r>
              <a:r>
                <a:rPr lang="id-ID" sz="1050" b="1" dirty="0" smtClean="0">
                  <a:solidFill>
                    <a:schemeClr val="bg1"/>
                  </a:solidFill>
                  <a:latin typeface="+mj-lt"/>
                </a:rPr>
                <a:t>%</a:t>
              </a:r>
              <a:endParaRPr lang="id-ID" sz="105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6166700" y="3938089"/>
            <a:ext cx="564878" cy="325135"/>
            <a:chOff x="6166700" y="3938089"/>
            <a:chExt cx="564878" cy="325135"/>
          </a:xfrm>
          <a:solidFill>
            <a:srgbClr val="565751"/>
          </a:solidFill>
        </p:grpSpPr>
        <p:sp>
          <p:nvSpPr>
            <p:cNvPr id="126" name="Freeform 21"/>
            <p:cNvSpPr/>
            <p:nvPr/>
          </p:nvSpPr>
          <p:spPr bwMode="auto">
            <a:xfrm>
              <a:off x="6166700" y="3959324"/>
              <a:ext cx="564878" cy="303900"/>
            </a:xfrm>
            <a:custGeom>
              <a:avLst/>
              <a:gdLst>
                <a:gd name="T0" fmla="*/ 0 w 985"/>
                <a:gd name="T1" fmla="*/ 0 h 419"/>
                <a:gd name="T2" fmla="*/ 0 w 985"/>
                <a:gd name="T3" fmla="*/ 296 h 419"/>
                <a:gd name="T4" fmla="*/ 367 w 985"/>
                <a:gd name="T5" fmla="*/ 296 h 419"/>
                <a:gd name="T6" fmla="*/ 493 w 985"/>
                <a:gd name="T7" fmla="*/ 419 h 419"/>
                <a:gd name="T8" fmla="*/ 619 w 985"/>
                <a:gd name="T9" fmla="*/ 296 h 419"/>
                <a:gd name="T10" fmla="*/ 985 w 985"/>
                <a:gd name="T11" fmla="*/ 296 h 419"/>
                <a:gd name="T12" fmla="*/ 985 w 985"/>
                <a:gd name="T13" fmla="*/ 0 h 419"/>
                <a:gd name="T14" fmla="*/ 0 w 985"/>
                <a:gd name="T15" fmla="*/ 0 h 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85" h="419">
                  <a:moveTo>
                    <a:pt x="0" y="0"/>
                  </a:moveTo>
                  <a:lnTo>
                    <a:pt x="0" y="296"/>
                  </a:lnTo>
                  <a:lnTo>
                    <a:pt x="367" y="296"/>
                  </a:lnTo>
                  <a:lnTo>
                    <a:pt x="493" y="419"/>
                  </a:lnTo>
                  <a:lnTo>
                    <a:pt x="619" y="296"/>
                  </a:lnTo>
                  <a:lnTo>
                    <a:pt x="985" y="296"/>
                  </a:lnTo>
                  <a:lnTo>
                    <a:pt x="98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 sz="1600"/>
            </a:p>
          </p:txBody>
        </p:sp>
        <p:sp>
          <p:nvSpPr>
            <p:cNvPr id="146" name="TextBox 145"/>
            <p:cNvSpPr txBox="1"/>
            <p:nvPr/>
          </p:nvSpPr>
          <p:spPr>
            <a:xfrm>
              <a:off x="6213723" y="3938089"/>
              <a:ext cx="472440" cy="25273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GB" altLang="id-ID" sz="1050" b="1" dirty="0" smtClean="0">
                  <a:solidFill>
                    <a:schemeClr val="bg1"/>
                  </a:solidFill>
                  <a:latin typeface="+mj-lt"/>
                </a:rPr>
                <a:t>10</a:t>
              </a:r>
              <a:r>
                <a:rPr lang="id-ID" sz="1050" b="1" dirty="0" smtClean="0">
                  <a:solidFill>
                    <a:schemeClr val="bg1"/>
                  </a:solidFill>
                  <a:latin typeface="+mj-lt"/>
                </a:rPr>
                <a:t>%</a:t>
              </a:r>
              <a:endParaRPr lang="id-ID" sz="105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147" name="TextBox 146"/>
          <p:cNvSpPr txBox="1"/>
          <p:nvPr/>
        </p:nvSpPr>
        <p:spPr>
          <a:xfrm>
            <a:off x="3878028" y="5417485"/>
            <a:ext cx="79311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altLang="id-ID" sz="1200" dirty="0" smtClean="0">
                <a:solidFill>
                  <a:schemeClr val="tx2"/>
                </a:solidFill>
                <a:latin typeface="+mj-lt"/>
              </a:rPr>
              <a:t>Dundalk</a:t>
            </a:r>
            <a:endParaRPr lang="en-GB" altLang="id-ID" sz="1200" dirty="0" smtClean="0">
              <a:solidFill>
                <a:schemeClr val="tx2"/>
              </a:solidFill>
              <a:latin typeface="+mj-lt"/>
            </a:endParaRPr>
          </a:p>
          <a:p>
            <a:pPr algn="ctr"/>
            <a:r>
              <a:rPr lang="en-GB" altLang="id-ID" sz="1200" dirty="0" smtClean="0">
                <a:solidFill>
                  <a:schemeClr val="tx2"/>
                </a:solidFill>
                <a:latin typeface="+mj-lt"/>
              </a:rPr>
              <a:t>Institute</a:t>
            </a:r>
            <a:endParaRPr lang="en-GB" altLang="id-ID" sz="1200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48" name="TextBox 147"/>
          <p:cNvSpPr txBox="1"/>
          <p:nvPr/>
        </p:nvSpPr>
        <p:spPr>
          <a:xfrm>
            <a:off x="4543297" y="5417485"/>
            <a:ext cx="90360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altLang="id-ID" sz="1200" dirty="0" smtClean="0">
                <a:solidFill>
                  <a:schemeClr val="tx2"/>
                </a:solidFill>
                <a:latin typeface="+mj-lt"/>
              </a:rPr>
              <a:t>Galway</a:t>
            </a:r>
            <a:endParaRPr lang="en-GB" altLang="id-ID" sz="1200" dirty="0" smtClean="0">
              <a:solidFill>
                <a:schemeClr val="tx2"/>
              </a:solidFill>
              <a:latin typeface="+mj-lt"/>
            </a:endParaRPr>
          </a:p>
          <a:p>
            <a:pPr algn="ctr"/>
            <a:r>
              <a:rPr lang="en-GB" altLang="id-ID" sz="1200" dirty="0" smtClean="0">
                <a:solidFill>
                  <a:schemeClr val="tx2"/>
                </a:solidFill>
                <a:latin typeface="+mj-lt"/>
              </a:rPr>
              <a:t>University</a:t>
            </a:r>
            <a:endParaRPr lang="en-GB" altLang="id-ID" sz="1200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49" name="TextBox 148"/>
          <p:cNvSpPr txBox="1"/>
          <p:nvPr/>
        </p:nvSpPr>
        <p:spPr>
          <a:xfrm>
            <a:off x="5272418" y="5417485"/>
            <a:ext cx="90360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altLang="id-ID" sz="1200" dirty="0" smtClean="0">
                <a:solidFill>
                  <a:schemeClr val="tx2"/>
                </a:solidFill>
                <a:latin typeface="+mj-lt"/>
              </a:rPr>
              <a:t>Dublin</a:t>
            </a:r>
            <a:endParaRPr lang="en-GB" altLang="id-ID" sz="1200" dirty="0" smtClean="0">
              <a:solidFill>
                <a:schemeClr val="tx2"/>
              </a:solidFill>
              <a:latin typeface="+mj-lt"/>
            </a:endParaRPr>
          </a:p>
          <a:p>
            <a:pPr algn="ctr"/>
            <a:r>
              <a:rPr lang="en-GB" altLang="id-ID" sz="1200" dirty="0" smtClean="0">
                <a:solidFill>
                  <a:schemeClr val="tx2"/>
                </a:solidFill>
                <a:latin typeface="+mj-lt"/>
              </a:rPr>
              <a:t>University</a:t>
            </a:r>
            <a:endParaRPr lang="en-GB" altLang="id-ID" sz="1200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50" name="TextBox 149"/>
          <p:cNvSpPr txBox="1"/>
          <p:nvPr/>
        </p:nvSpPr>
        <p:spPr>
          <a:xfrm>
            <a:off x="6076061" y="5417485"/>
            <a:ext cx="73406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altLang="id-ID" sz="1200" dirty="0" smtClean="0">
                <a:solidFill>
                  <a:schemeClr val="tx2"/>
                </a:solidFill>
                <a:latin typeface="+mj-lt"/>
              </a:rPr>
              <a:t>Cork</a:t>
            </a:r>
            <a:endParaRPr lang="en-GB" altLang="id-ID" sz="1200" dirty="0" smtClean="0">
              <a:solidFill>
                <a:schemeClr val="tx2"/>
              </a:solidFill>
              <a:latin typeface="+mj-lt"/>
            </a:endParaRPr>
          </a:p>
          <a:p>
            <a:pPr algn="ctr"/>
            <a:r>
              <a:rPr lang="en-GB" altLang="id-ID" sz="1200" dirty="0" smtClean="0">
                <a:solidFill>
                  <a:schemeClr val="tx2"/>
                </a:solidFill>
                <a:latin typeface="+mj-lt"/>
              </a:rPr>
              <a:t>College</a:t>
            </a:r>
            <a:endParaRPr lang="en-GB" altLang="id-ID" sz="1200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57" name="TextBox 156"/>
          <p:cNvSpPr txBox="1"/>
          <p:nvPr/>
        </p:nvSpPr>
        <p:spPr>
          <a:xfrm>
            <a:off x="3662019" y="2679701"/>
            <a:ext cx="339598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altLang="id-ID" sz="1600" b="1" dirty="0" smtClean="0">
                <a:latin typeface="+mj-lt"/>
              </a:rPr>
              <a:t>Najbolj pogostih diplomanti CS</a:t>
            </a:r>
            <a:endParaRPr lang="en-GB" altLang="id-ID" sz="1600" b="1" dirty="0" smtClean="0">
              <a:latin typeface="+mj-lt"/>
            </a:endParaRPr>
          </a:p>
        </p:txBody>
      </p:sp>
      <p:sp>
        <p:nvSpPr>
          <p:cNvPr id="39" name="TextBox 59"/>
          <p:cNvSpPr txBox="1"/>
          <p:nvPr/>
        </p:nvSpPr>
        <p:spPr>
          <a:xfrm>
            <a:off x="349976" y="3495657"/>
            <a:ext cx="140335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GB" altLang="id-ID" sz="1600" b="1" dirty="0" smtClean="0">
                <a:latin typeface="+mj-lt"/>
              </a:rPr>
              <a:t>Tekmovanja</a:t>
            </a:r>
            <a:endParaRPr lang="en-GB" altLang="id-ID" sz="1600" b="1" dirty="0" smtClean="0">
              <a:latin typeface="+mj-lt"/>
            </a:endParaRPr>
          </a:p>
        </p:txBody>
      </p:sp>
      <p:sp>
        <p:nvSpPr>
          <p:cNvPr id="40" name="TextBox 60"/>
          <p:cNvSpPr txBox="1"/>
          <p:nvPr/>
        </p:nvSpPr>
        <p:spPr>
          <a:xfrm>
            <a:off x="349976" y="3817509"/>
            <a:ext cx="2896859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altLang="en-US" sz="1200" dirty="0">
                <a:solidFill>
                  <a:schemeClr val="tx2"/>
                </a:solidFill>
              </a:rPr>
              <a:t>IriCPC (mednarodno)</a:t>
            </a:r>
            <a:endParaRPr lang="en-GB" altLang="en-US" sz="1200" dirty="0">
              <a:solidFill>
                <a:schemeClr val="tx2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altLang="en-US" sz="1200" dirty="0">
                <a:solidFill>
                  <a:schemeClr val="tx2"/>
                </a:solidFill>
              </a:rPr>
              <a:t>EU Code week (mednarodno)</a:t>
            </a:r>
            <a:endParaRPr lang="en-GB" altLang="en-US" sz="1200" dirty="0">
              <a:solidFill>
                <a:schemeClr val="tx2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altLang="en-US" sz="1200" dirty="0">
                <a:solidFill>
                  <a:schemeClr val="tx2"/>
                </a:solidFill>
              </a:rPr>
              <a:t>Teen Turn (dekliško)</a:t>
            </a:r>
            <a:endParaRPr lang="en-GB" altLang="en-US" sz="1200" dirty="0">
              <a:solidFill>
                <a:schemeClr val="tx2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altLang="en-US" sz="1200" dirty="0">
                <a:solidFill>
                  <a:schemeClr val="tx2"/>
                </a:solidFill>
              </a:rPr>
              <a:t>Bebras / Bober (6-18)</a:t>
            </a:r>
            <a:endParaRPr lang="en-GB" altLang="en-US" sz="1200" dirty="0">
              <a:solidFill>
                <a:schemeClr val="tx2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altLang="en-US" sz="1200" dirty="0">
                <a:solidFill>
                  <a:schemeClr val="tx2"/>
                </a:solidFill>
              </a:rPr>
              <a:t>Scratch.ics (5-18)</a:t>
            </a:r>
            <a:endParaRPr lang="en-GB" altLang="en-US" sz="1200" dirty="0">
              <a:solidFill>
                <a:schemeClr val="tx2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altLang="en-US" sz="1200" dirty="0">
              <a:solidFill>
                <a:schemeClr val="tx2"/>
              </a:solidFill>
            </a:endParaRPr>
          </a:p>
        </p:txBody>
      </p:sp>
      <p:cxnSp>
        <p:nvCxnSpPr>
          <p:cNvPr id="45" name="Straight Connector 44"/>
          <p:cNvCxnSpPr>
            <a:stCxn id="43" idx="0"/>
            <a:endCxn id="42" idx="1"/>
          </p:cNvCxnSpPr>
          <p:nvPr/>
        </p:nvCxnSpPr>
        <p:spPr>
          <a:xfrm flipH="1" flipV="1">
            <a:off x="8325299" y="4526952"/>
            <a:ext cx="131445" cy="70739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Freeform 39"/>
          <p:cNvSpPr/>
          <p:nvPr/>
        </p:nvSpPr>
        <p:spPr bwMode="auto">
          <a:xfrm>
            <a:off x="8328120" y="4791872"/>
            <a:ext cx="289404" cy="459582"/>
          </a:xfrm>
          <a:custGeom>
            <a:avLst/>
            <a:gdLst>
              <a:gd name="T0" fmla="*/ 52 w 117"/>
              <a:gd name="T1" fmla="*/ 181 h 188"/>
              <a:gd name="T2" fmla="*/ 64 w 117"/>
              <a:gd name="T3" fmla="*/ 181 h 188"/>
              <a:gd name="T4" fmla="*/ 113 w 117"/>
              <a:gd name="T5" fmla="*/ 78 h 188"/>
              <a:gd name="T6" fmla="*/ 114 w 117"/>
              <a:gd name="T7" fmla="*/ 78 h 188"/>
              <a:gd name="T8" fmla="*/ 117 w 117"/>
              <a:gd name="T9" fmla="*/ 58 h 188"/>
              <a:gd name="T10" fmla="*/ 58 w 117"/>
              <a:gd name="T11" fmla="*/ 0 h 188"/>
              <a:gd name="T12" fmla="*/ 0 w 117"/>
              <a:gd name="T13" fmla="*/ 58 h 188"/>
              <a:gd name="T14" fmla="*/ 1 w 117"/>
              <a:gd name="T15" fmla="*/ 72 h 188"/>
              <a:gd name="T16" fmla="*/ 1 w 117"/>
              <a:gd name="T17" fmla="*/ 72 h 188"/>
              <a:gd name="T18" fmla="*/ 52 w 117"/>
              <a:gd name="T19" fmla="*/ 181 h 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7" h="188">
                <a:moveTo>
                  <a:pt x="52" y="181"/>
                </a:moveTo>
                <a:cubicBezTo>
                  <a:pt x="56" y="188"/>
                  <a:pt x="61" y="188"/>
                  <a:pt x="64" y="181"/>
                </a:cubicBezTo>
                <a:cubicBezTo>
                  <a:pt x="78" y="152"/>
                  <a:pt x="112" y="81"/>
                  <a:pt x="113" y="78"/>
                </a:cubicBezTo>
                <a:cubicBezTo>
                  <a:pt x="114" y="78"/>
                  <a:pt x="114" y="78"/>
                  <a:pt x="114" y="78"/>
                </a:cubicBezTo>
                <a:cubicBezTo>
                  <a:pt x="116" y="72"/>
                  <a:pt x="117" y="65"/>
                  <a:pt x="117" y="58"/>
                </a:cubicBezTo>
                <a:cubicBezTo>
                  <a:pt x="117" y="26"/>
                  <a:pt x="91" y="0"/>
                  <a:pt x="58" y="0"/>
                </a:cubicBezTo>
                <a:cubicBezTo>
                  <a:pt x="26" y="0"/>
                  <a:pt x="0" y="26"/>
                  <a:pt x="0" y="58"/>
                </a:cubicBezTo>
                <a:cubicBezTo>
                  <a:pt x="0" y="63"/>
                  <a:pt x="0" y="68"/>
                  <a:pt x="1" y="72"/>
                </a:cubicBezTo>
                <a:cubicBezTo>
                  <a:pt x="1" y="72"/>
                  <a:pt x="1" y="72"/>
                  <a:pt x="1" y="72"/>
                </a:cubicBezTo>
                <a:cubicBezTo>
                  <a:pt x="3" y="78"/>
                  <a:pt x="38" y="151"/>
                  <a:pt x="52" y="18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id-ID" sz="1600"/>
          </a:p>
        </p:txBody>
      </p:sp>
      <p:grpSp>
        <p:nvGrpSpPr>
          <p:cNvPr id="49" name="Group 48"/>
          <p:cNvGrpSpPr/>
          <p:nvPr/>
        </p:nvGrpSpPr>
        <p:grpSpPr>
          <a:xfrm>
            <a:off x="3996270" y="4218759"/>
            <a:ext cx="564878" cy="325135"/>
            <a:chOff x="6166700" y="3938089"/>
            <a:chExt cx="564878" cy="325135"/>
          </a:xfrm>
        </p:grpSpPr>
        <p:sp>
          <p:nvSpPr>
            <p:cNvPr id="50" name="Freeform 21"/>
            <p:cNvSpPr/>
            <p:nvPr/>
          </p:nvSpPr>
          <p:spPr bwMode="auto">
            <a:xfrm>
              <a:off x="6166700" y="3959324"/>
              <a:ext cx="564878" cy="303900"/>
            </a:xfrm>
            <a:custGeom>
              <a:avLst/>
              <a:gdLst>
                <a:gd name="T0" fmla="*/ 0 w 985"/>
                <a:gd name="T1" fmla="*/ 0 h 419"/>
                <a:gd name="T2" fmla="*/ 0 w 985"/>
                <a:gd name="T3" fmla="*/ 296 h 419"/>
                <a:gd name="T4" fmla="*/ 367 w 985"/>
                <a:gd name="T5" fmla="*/ 296 h 419"/>
                <a:gd name="T6" fmla="*/ 493 w 985"/>
                <a:gd name="T7" fmla="*/ 419 h 419"/>
                <a:gd name="T8" fmla="*/ 619 w 985"/>
                <a:gd name="T9" fmla="*/ 296 h 419"/>
                <a:gd name="T10" fmla="*/ 985 w 985"/>
                <a:gd name="T11" fmla="*/ 296 h 419"/>
                <a:gd name="T12" fmla="*/ 985 w 985"/>
                <a:gd name="T13" fmla="*/ 0 h 419"/>
                <a:gd name="T14" fmla="*/ 0 w 985"/>
                <a:gd name="T15" fmla="*/ 0 h 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85" h="419">
                  <a:moveTo>
                    <a:pt x="0" y="0"/>
                  </a:moveTo>
                  <a:lnTo>
                    <a:pt x="0" y="296"/>
                  </a:lnTo>
                  <a:lnTo>
                    <a:pt x="367" y="296"/>
                  </a:lnTo>
                  <a:lnTo>
                    <a:pt x="493" y="419"/>
                  </a:lnTo>
                  <a:lnTo>
                    <a:pt x="619" y="296"/>
                  </a:lnTo>
                  <a:lnTo>
                    <a:pt x="985" y="296"/>
                  </a:lnTo>
                  <a:lnTo>
                    <a:pt x="98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id-ID" sz="1600"/>
            </a:p>
          </p:txBody>
        </p:sp>
        <p:sp>
          <p:nvSpPr>
            <p:cNvPr id="52" name="TextBox 145"/>
            <p:cNvSpPr txBox="1"/>
            <p:nvPr/>
          </p:nvSpPr>
          <p:spPr>
            <a:xfrm>
              <a:off x="6213723" y="3938089"/>
              <a:ext cx="389890" cy="2527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en-GB" altLang="id-ID" sz="1050" b="1" dirty="0" smtClean="0">
                  <a:solidFill>
                    <a:schemeClr val="bg1"/>
                  </a:solidFill>
                  <a:latin typeface="+mj-lt"/>
                </a:rPr>
                <a:t>8</a:t>
              </a:r>
              <a:r>
                <a:rPr lang="id-ID" sz="1050" b="1" dirty="0" smtClean="0">
                  <a:solidFill>
                    <a:schemeClr val="bg1"/>
                  </a:solidFill>
                  <a:latin typeface="+mj-lt"/>
                </a:rPr>
                <a:t>%</a:t>
              </a:r>
              <a:endParaRPr lang="id-ID" sz="1050" b="1" dirty="0">
                <a:solidFill>
                  <a:schemeClr val="bg1"/>
                </a:solidFill>
                <a:latin typeface="+mj-l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0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500"/>
                            </p:stCondLst>
                            <p:childTnLst>
                              <p:par>
                                <p:cTn id="6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4000"/>
                            </p:stCondLst>
                            <p:childTnLst>
                              <p:par>
                                <p:cTn id="9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4500"/>
                            </p:stCondLst>
                            <p:childTnLst>
                              <p:par>
                                <p:cTn id="10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5500"/>
                            </p:stCondLst>
                            <p:childTnLst>
                              <p:par>
                                <p:cTn id="12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bldLvl="0" animBg="1"/>
      <p:bldP spid="42" grpId="0" bldLvl="0" animBg="1"/>
      <p:bldP spid="43" grpId="0" bldLvl="0" animBg="1"/>
      <p:bldP spid="44" grpId="0" bldLvl="0" animBg="1"/>
      <p:bldP spid="60" grpId="0"/>
      <p:bldP spid="61" grpId="0"/>
      <p:bldP spid="139" grpId="0" bldLvl="0" animBg="1"/>
      <p:bldP spid="140" grpId="0" animBg="1"/>
      <p:bldP spid="141" grpId="0" animBg="1"/>
      <p:bldP spid="142" grpId="0" bldLvl="0" animBg="1"/>
      <p:bldP spid="147" grpId="0"/>
      <p:bldP spid="148" grpId="0"/>
      <p:bldP spid="149" grpId="0"/>
      <p:bldP spid="150" grpId="0"/>
      <p:bldP spid="157" grpId="0"/>
      <p:bldP spid="39" grpId="0"/>
      <p:bldP spid="4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2942273" y="960825"/>
            <a:ext cx="6307455" cy="15684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altLang="zh-CN" sz="9600" dirty="0">
                <a:solidFill>
                  <a:schemeClr val="accent4"/>
                </a:solidFill>
              </a:rPr>
              <a:t>Primerjava</a:t>
            </a:r>
            <a:endParaRPr lang="en-GB" altLang="zh-CN" sz="9600" dirty="0">
              <a:solidFill>
                <a:schemeClr val="accent4"/>
              </a:solidFill>
            </a:endParaRPr>
          </a:p>
        </p:txBody>
      </p:sp>
      <p:sp>
        <p:nvSpPr>
          <p:cNvPr id="10" name="圆角矩形 9"/>
          <p:cNvSpPr/>
          <p:nvPr/>
        </p:nvSpPr>
        <p:spPr>
          <a:xfrm>
            <a:off x="4671060" y="2956560"/>
            <a:ext cx="2849880" cy="499745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altLang="zh-CN" sz="2000" b="1" dirty="0" smtClean="0">
                <a:solidFill>
                  <a:schemeClr val="bg1"/>
                </a:solidFill>
              </a:rPr>
              <a:t>S SLOVENIJO</a:t>
            </a:r>
            <a:endParaRPr lang="en-GB" altLang="zh-CN" sz="2000" b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2000">
        <p159:morph option="byObject"/>
      </p:transition>
    </mc:Choice>
    <mc:Fallback>
      <p:transition spd="slow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104">
      <a:dk1>
        <a:srgbClr val="000000"/>
      </a:dk1>
      <a:lt1>
        <a:srgbClr val="FFFFFF"/>
      </a:lt1>
      <a:dk2>
        <a:srgbClr val="5E5E5E"/>
      </a:dk2>
      <a:lt2>
        <a:srgbClr val="DDDDDD"/>
      </a:lt2>
      <a:accent1>
        <a:srgbClr val="516A64"/>
      </a:accent1>
      <a:accent2>
        <a:srgbClr val="7BA693"/>
      </a:accent2>
      <a:accent3>
        <a:srgbClr val="565751"/>
      </a:accent3>
      <a:accent4>
        <a:srgbClr val="F87374"/>
      </a:accent4>
      <a:accent5>
        <a:srgbClr val="EBC5C3"/>
      </a:accent5>
      <a:accent6>
        <a:srgbClr val="3F3F3F"/>
      </a:accent6>
      <a:hlink>
        <a:srgbClr val="F59E00"/>
      </a:hlink>
      <a:folHlink>
        <a:srgbClr val="B2B2B2"/>
      </a:folHlink>
    </a:clrScheme>
    <a:fontScheme name="微软雅黑">
      <a:majorFont>
        <a:latin typeface="微软雅黑"/>
        <a:ea typeface="Microsoft YaHei UI"/>
        <a:cs typeface=""/>
      </a:majorFont>
      <a:minorFont>
        <a:latin typeface="微软雅黑"/>
        <a:ea typeface="Microsoft YaHei U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104">
    <a:dk1>
      <a:srgbClr val="000000"/>
    </a:dk1>
    <a:lt1>
      <a:srgbClr val="FFFFFF"/>
    </a:lt1>
    <a:dk2>
      <a:srgbClr val="5E5E5E"/>
    </a:dk2>
    <a:lt2>
      <a:srgbClr val="DDDDDD"/>
    </a:lt2>
    <a:accent1>
      <a:srgbClr val="516A64"/>
    </a:accent1>
    <a:accent2>
      <a:srgbClr val="7BA693"/>
    </a:accent2>
    <a:accent3>
      <a:srgbClr val="565751"/>
    </a:accent3>
    <a:accent4>
      <a:srgbClr val="F87374"/>
    </a:accent4>
    <a:accent5>
      <a:srgbClr val="EBC5C3"/>
    </a:accent5>
    <a:accent6>
      <a:srgbClr val="3F3F3F"/>
    </a:accent6>
    <a:hlink>
      <a:srgbClr val="F59E00"/>
    </a:hlink>
    <a:folHlink>
      <a:srgbClr val="B2B2B2"/>
    </a:folHlink>
  </a:clrScheme>
</a:themeOverride>
</file>

<file path=ppt/theme/themeOverride2.xml><?xml version="1.0" encoding="utf-8"?>
<a:themeOverride xmlns:a="http://schemas.openxmlformats.org/drawingml/2006/main">
  <a:clrScheme name="104">
    <a:dk1>
      <a:srgbClr val="000000"/>
    </a:dk1>
    <a:lt1>
      <a:srgbClr val="FFFFFF"/>
    </a:lt1>
    <a:dk2>
      <a:srgbClr val="5E5E5E"/>
    </a:dk2>
    <a:lt2>
      <a:srgbClr val="DDDDDD"/>
    </a:lt2>
    <a:accent1>
      <a:srgbClr val="516A64"/>
    </a:accent1>
    <a:accent2>
      <a:srgbClr val="7BA693"/>
    </a:accent2>
    <a:accent3>
      <a:srgbClr val="565751"/>
    </a:accent3>
    <a:accent4>
      <a:srgbClr val="F87374"/>
    </a:accent4>
    <a:accent5>
      <a:srgbClr val="EBC5C3"/>
    </a:accent5>
    <a:accent6>
      <a:srgbClr val="3F3F3F"/>
    </a:accent6>
    <a:hlink>
      <a:srgbClr val="F59E00"/>
    </a:hlink>
    <a:folHlink>
      <a:srgbClr val="B2B2B2"/>
    </a:folHlink>
  </a:clrScheme>
</a:themeOverride>
</file>

<file path=ppt/theme/themeOverride3.xml><?xml version="1.0" encoding="utf-8"?>
<a:themeOverride xmlns:a="http://schemas.openxmlformats.org/drawingml/2006/main">
  <a:clrScheme name="104">
    <a:dk1>
      <a:srgbClr val="000000"/>
    </a:dk1>
    <a:lt1>
      <a:srgbClr val="FFFFFF"/>
    </a:lt1>
    <a:dk2>
      <a:srgbClr val="5E5E5E"/>
    </a:dk2>
    <a:lt2>
      <a:srgbClr val="DDDDDD"/>
    </a:lt2>
    <a:accent1>
      <a:srgbClr val="516A64"/>
    </a:accent1>
    <a:accent2>
      <a:srgbClr val="7BA693"/>
    </a:accent2>
    <a:accent3>
      <a:srgbClr val="565751"/>
    </a:accent3>
    <a:accent4>
      <a:srgbClr val="F87374"/>
    </a:accent4>
    <a:accent5>
      <a:srgbClr val="EBC5C3"/>
    </a:accent5>
    <a:accent6>
      <a:srgbClr val="3F3F3F"/>
    </a:accent6>
    <a:hlink>
      <a:srgbClr val="F59E00"/>
    </a:hlink>
    <a:folHlink>
      <a:srgbClr val="B2B2B2"/>
    </a:folHlink>
  </a:clrScheme>
</a:themeOverride>
</file>

<file path=ppt/theme/themeOverride4.xml><?xml version="1.0" encoding="utf-8"?>
<a:themeOverride xmlns:a="http://schemas.openxmlformats.org/drawingml/2006/main">
  <a:clrScheme name="104">
    <a:dk1>
      <a:srgbClr val="000000"/>
    </a:dk1>
    <a:lt1>
      <a:srgbClr val="FFFFFF"/>
    </a:lt1>
    <a:dk2>
      <a:srgbClr val="5E5E5E"/>
    </a:dk2>
    <a:lt2>
      <a:srgbClr val="DDDDDD"/>
    </a:lt2>
    <a:accent1>
      <a:srgbClr val="516A64"/>
    </a:accent1>
    <a:accent2>
      <a:srgbClr val="7BA693"/>
    </a:accent2>
    <a:accent3>
      <a:srgbClr val="565751"/>
    </a:accent3>
    <a:accent4>
      <a:srgbClr val="F87374"/>
    </a:accent4>
    <a:accent5>
      <a:srgbClr val="EBC5C3"/>
    </a:accent5>
    <a:accent6>
      <a:srgbClr val="3F3F3F"/>
    </a:accent6>
    <a:hlink>
      <a:srgbClr val="F59E00"/>
    </a:hlink>
    <a:folHlink>
      <a:srgbClr val="B2B2B2"/>
    </a:folHlink>
  </a:clrScheme>
</a:themeOverride>
</file>

<file path=ppt/theme/themeOverride5.xml><?xml version="1.0" encoding="utf-8"?>
<a:themeOverride xmlns:a="http://schemas.openxmlformats.org/drawingml/2006/main">
  <a:clrScheme name="104">
    <a:dk1>
      <a:srgbClr val="000000"/>
    </a:dk1>
    <a:lt1>
      <a:srgbClr val="FFFFFF"/>
    </a:lt1>
    <a:dk2>
      <a:srgbClr val="5E5E5E"/>
    </a:dk2>
    <a:lt2>
      <a:srgbClr val="DDDDDD"/>
    </a:lt2>
    <a:accent1>
      <a:srgbClr val="516A64"/>
    </a:accent1>
    <a:accent2>
      <a:srgbClr val="7BA693"/>
    </a:accent2>
    <a:accent3>
      <a:srgbClr val="565751"/>
    </a:accent3>
    <a:accent4>
      <a:srgbClr val="F87374"/>
    </a:accent4>
    <a:accent5>
      <a:srgbClr val="EBC5C3"/>
    </a:accent5>
    <a:accent6>
      <a:srgbClr val="3F3F3F"/>
    </a:accent6>
    <a:hlink>
      <a:srgbClr val="F59E00"/>
    </a:hlink>
    <a:folHlink>
      <a:srgbClr val="B2B2B2"/>
    </a:folHlink>
  </a:clrScheme>
</a:themeOverride>
</file>

<file path=ppt/theme/themeOverride6.xml><?xml version="1.0" encoding="utf-8"?>
<a:themeOverride xmlns:a="http://schemas.openxmlformats.org/drawingml/2006/main">
  <a:clrScheme name="104">
    <a:dk1>
      <a:srgbClr val="000000"/>
    </a:dk1>
    <a:lt1>
      <a:srgbClr val="FFFFFF"/>
    </a:lt1>
    <a:dk2>
      <a:srgbClr val="5E5E5E"/>
    </a:dk2>
    <a:lt2>
      <a:srgbClr val="DDDDDD"/>
    </a:lt2>
    <a:accent1>
      <a:srgbClr val="516A64"/>
    </a:accent1>
    <a:accent2>
      <a:srgbClr val="7BA693"/>
    </a:accent2>
    <a:accent3>
      <a:srgbClr val="565751"/>
    </a:accent3>
    <a:accent4>
      <a:srgbClr val="F87374"/>
    </a:accent4>
    <a:accent5>
      <a:srgbClr val="EBC5C3"/>
    </a:accent5>
    <a:accent6>
      <a:srgbClr val="3F3F3F"/>
    </a:accent6>
    <a:hlink>
      <a:srgbClr val="F59E00"/>
    </a:hlink>
    <a:folHlink>
      <a:srgbClr val="B2B2B2"/>
    </a:folHlink>
  </a:clrScheme>
</a:themeOverride>
</file>

<file path=ppt/theme/themeOverride7.xml><?xml version="1.0" encoding="utf-8"?>
<a:themeOverride xmlns:a="http://schemas.openxmlformats.org/drawingml/2006/main">
  <a:clrScheme name="104">
    <a:dk1>
      <a:srgbClr val="000000"/>
    </a:dk1>
    <a:lt1>
      <a:srgbClr val="FFFFFF"/>
    </a:lt1>
    <a:dk2>
      <a:srgbClr val="5E5E5E"/>
    </a:dk2>
    <a:lt2>
      <a:srgbClr val="DDDDDD"/>
    </a:lt2>
    <a:accent1>
      <a:srgbClr val="516A64"/>
    </a:accent1>
    <a:accent2>
      <a:srgbClr val="7BA693"/>
    </a:accent2>
    <a:accent3>
      <a:srgbClr val="565751"/>
    </a:accent3>
    <a:accent4>
      <a:srgbClr val="F87374"/>
    </a:accent4>
    <a:accent5>
      <a:srgbClr val="EBC5C3"/>
    </a:accent5>
    <a:accent6>
      <a:srgbClr val="3F3F3F"/>
    </a:accent6>
    <a:hlink>
      <a:srgbClr val="F59E00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6477</Words>
  <Application>WPS Presentation</Application>
  <PresentationFormat>宽屏</PresentationFormat>
  <Paragraphs>293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2" baseType="lpstr">
      <vt:lpstr>Arial</vt:lpstr>
      <vt:lpstr>SimSun</vt:lpstr>
      <vt:lpstr>Wingdings</vt:lpstr>
      <vt:lpstr>Cambria</vt:lpstr>
      <vt:lpstr>Microsoft YaHei</vt:lpstr>
      <vt:lpstr>Arial Unicode MS</vt:lpstr>
      <vt:lpstr>Calibri</vt:lpstr>
      <vt:lpstr>Microsoft YaHei UI</vt:lpstr>
      <vt:lpstr>Office Theme</vt:lpstr>
      <vt:lpstr>PowerPoint 演示文稿</vt:lpstr>
      <vt:lpstr>PowerPoint 演示文稿</vt:lpstr>
      <vt:lpstr>PowerPoint 演示文稿</vt:lpstr>
      <vt:lpstr>Zgodovina</vt:lpstr>
      <vt:lpstr>PowerPoint 演示文稿</vt:lpstr>
      <vt:lpstr>Potek šolanja</vt:lpstr>
      <vt:lpstr>Computer science</vt:lpstr>
      <vt:lpstr>Pripravljenost učiteljev</vt:lpstr>
      <vt:lpstr>PowerPoint 演示文稿</vt:lpstr>
      <vt:lpstr>Primerjava</vt:lpstr>
      <vt:lpstr>Povzetek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USER</dc:creator>
  <cp:lastModifiedBy>jure</cp:lastModifiedBy>
  <cp:revision>122</cp:revision>
  <dcterms:created xsi:type="dcterms:W3CDTF">2015-12-24T07:33:00Z</dcterms:created>
  <dcterms:modified xsi:type="dcterms:W3CDTF">2024-04-23T20:43:14Z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1033-12.2.0.16731</vt:lpwstr>
  </property>
  <property fmtid="{D5CDD505-2E9C-101B-9397-08002B2CF9AE}" pid="3" name="ICV">
    <vt:lpwstr>F3C43DD24C5343739C4A8528D8D01981_13</vt:lpwstr>
  </property>
</Properties>
</file>