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61" r:id="rId4"/>
    <p:sldId id="260" r:id="rId5"/>
    <p:sldId id="265" r:id="rId6"/>
    <p:sldId id="266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87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718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054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721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39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17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832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311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653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642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5308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8E9BC7F-F826-4DFA-8ACA-FCBB51365EC3}" type="datetimeFigureOut">
              <a:rPr lang="sl-SI" smtClean="0"/>
              <a:t>24. 03. 2024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6737E0C-FD56-4F51-B41B-EB0BB91825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180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48F5B7-E709-488A-D1B9-F816C6EF0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>
                <a:solidFill>
                  <a:schemeClr val="tx1"/>
                </a:solidFill>
              </a:rPr>
              <a:t>IZRAELSKI KURIKULUM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0B4D9E2-4307-0FAF-31BF-9831D9FD6E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>
                <a:solidFill>
                  <a:schemeClr val="accent4"/>
                </a:solidFill>
              </a:rPr>
              <a:t>Avtor: Lina Smrkolj</a:t>
            </a:r>
          </a:p>
          <a:p>
            <a:r>
              <a:rPr lang="sl-SI" dirty="0">
                <a:solidFill>
                  <a:schemeClr val="accent4"/>
                </a:solidFill>
              </a:rPr>
              <a:t>Mentorica: Prof. Irena </a:t>
            </a:r>
            <a:r>
              <a:rPr lang="sl-SI" dirty="0" err="1">
                <a:solidFill>
                  <a:schemeClr val="accent4"/>
                </a:solidFill>
              </a:rPr>
              <a:t>Nančovska</a:t>
            </a:r>
            <a:r>
              <a:rPr lang="sl-SI" dirty="0">
                <a:solidFill>
                  <a:schemeClr val="accent4"/>
                </a:solidFill>
              </a:rPr>
              <a:t> Šerbec</a:t>
            </a:r>
          </a:p>
        </p:txBody>
      </p:sp>
    </p:spTree>
    <p:extLst>
      <p:ext uri="{BB962C8B-B14F-4D97-AF65-F5344CB8AC3E}">
        <p14:creationId xmlns:p14="http://schemas.microsoft.com/office/powerpoint/2010/main" val="350355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D94AB2-7FE0-B90F-5B78-B521A11E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/>
              <a:t>HVALA ZA POZORNOST!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77B7CBD-8152-2358-92BC-8DC289B06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670" y="5427453"/>
            <a:ext cx="4406660" cy="944592"/>
          </a:xfrm>
        </p:spPr>
        <p:txBody>
          <a:bodyPr/>
          <a:lstStyle/>
          <a:p>
            <a:pPr algn="ctr"/>
            <a:r>
              <a:rPr lang="sl-SI"/>
              <a:t>Viri pridobljeni na spletni učilnici.</a:t>
            </a:r>
          </a:p>
          <a:p>
            <a:pPr algn="ctr"/>
            <a:r>
              <a:rPr lang="sl-SI"/>
              <a:t>Slike pridobljene na freepik.</a:t>
            </a: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3F348F-D385-B536-C981-EBBE35164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7"/>
          <a:stretch/>
        </p:blipFill>
        <p:spPr>
          <a:xfrm>
            <a:off x="1720215" y="1750443"/>
            <a:ext cx="8721090" cy="33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5E3F564-36DF-7D5A-392E-420318BE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cap="all" dirty="0" err="1"/>
              <a:t>Izraelski</a:t>
            </a:r>
            <a:r>
              <a:rPr lang="en-US" sz="3200" b="1" cap="all" dirty="0"/>
              <a:t> </a:t>
            </a:r>
            <a:r>
              <a:rPr lang="en-US" sz="3200" b="1" cap="all" dirty="0" err="1"/>
              <a:t>kurikulum</a:t>
            </a:r>
            <a:endParaRPr lang="en-US" sz="3200" b="1" cap="all" dirty="0"/>
          </a:p>
        </p:txBody>
      </p:sp>
      <p:pic>
        <p:nvPicPr>
          <p:cNvPr id="5" name="Slika 4" descr="Slika, ki vsebuje besede zemljevid, krogla, planet, Zemlja&#10;&#10;Opis je samodejno ustvarjen">
            <a:extLst>
              <a:ext uri="{FF2B5EF4-FFF2-40B4-BE49-F238E27FC236}">
                <a16:creationId xmlns:a16="http://schemas.microsoft.com/office/drawing/2014/main" id="{0A4DEAD4-CC79-877F-F2F7-00CA9403E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644" y1="26363" x2="63101" y2="23617"/>
                        <a14:foregroundMark x1="69520" y1="30036" x2="54501" y2="28018"/>
                        <a14:foregroundMark x1="54501" y1="28018" x2="47315" y2="24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0" r="-2" b="4332"/>
          <a:stretch/>
        </p:blipFill>
        <p:spPr>
          <a:xfrm>
            <a:off x="791550" y="949869"/>
            <a:ext cx="6045576" cy="5318660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7F1392-579B-14D2-1E16-1B888143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694" y="2057400"/>
            <a:ext cx="419045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Eden izmed vodilnih učnih načrtov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Temelji: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Vzdrževana računalniška učilnica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Učitelji morajo imeti ustrezno izobrazbo, certifikate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Napisana navodila in učbeniki</a:t>
            </a:r>
          </a:p>
          <a:p>
            <a:pPr marL="0" indent="0">
              <a:buNone/>
            </a:pPr>
            <a:endParaRPr lang="en-US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2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93F0807-3137-6BA2-4D1E-17A3EB451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234" y="2776272"/>
            <a:ext cx="4754880" cy="777240"/>
          </a:xfrm>
        </p:spPr>
        <p:txBody>
          <a:bodyPr/>
          <a:lstStyle/>
          <a:p>
            <a:pPr algn="ctr"/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OSNOVNA ŠOLA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0E09FF8-2DEB-8B63-AA3A-A1C410FC4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13018" y="3862886"/>
            <a:ext cx="3771147" cy="3383280"/>
          </a:xfrm>
        </p:spPr>
        <p:txBody>
          <a:bodyPr/>
          <a:lstStyle/>
          <a:p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Izbirni predmet</a:t>
            </a:r>
          </a:p>
          <a:p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Ni medpredmetnih povezav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2CDB777-832A-C27B-C4C7-6A8AF674B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9172" y="2776272"/>
            <a:ext cx="4754880" cy="777240"/>
          </a:xfrm>
        </p:spPr>
        <p:txBody>
          <a:bodyPr/>
          <a:lstStyle/>
          <a:p>
            <a:pPr algn="ctr"/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SREDNJA ŠOLA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9E8BC9A-7480-970B-AC7F-9038EDE44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8384" y="3862886"/>
            <a:ext cx="3927389" cy="3383280"/>
          </a:xfrm>
        </p:spPr>
        <p:txBody>
          <a:bodyPr/>
          <a:lstStyle/>
          <a:p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Razdeljen na dva dela</a:t>
            </a:r>
          </a:p>
          <a:p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Praksa + teorija </a:t>
            </a:r>
          </a:p>
        </p:txBody>
      </p:sp>
      <p:pic>
        <p:nvPicPr>
          <p:cNvPr id="7" name="Slika 6" descr="Slika, ki vsebuje besede otroška umetnost, risanje, risanka, sličica&#10;&#10;Opis je samodejno ustvarjen">
            <a:extLst>
              <a:ext uri="{FF2B5EF4-FFF2-40B4-BE49-F238E27FC236}">
                <a16:creationId xmlns:a16="http://schemas.microsoft.com/office/drawing/2014/main" id="{C817D4B6-472E-CDD7-DBC8-A84C66827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b="15787"/>
          <a:stretch/>
        </p:blipFill>
        <p:spPr>
          <a:xfrm>
            <a:off x="2196689" y="680245"/>
            <a:ext cx="2616852" cy="1843574"/>
          </a:xfrm>
          <a:prstGeom prst="rect">
            <a:avLst/>
          </a:prstGeom>
        </p:spPr>
      </p:pic>
      <p:pic>
        <p:nvPicPr>
          <p:cNvPr id="8" name="Označba mesta vsebine 4" descr="Slika, ki vsebuje besede oblačila, kavbojke, hlače, obutev&#10;&#10;Opis je samodejno ustvarjen">
            <a:extLst>
              <a:ext uri="{FF2B5EF4-FFF2-40B4-BE49-F238E27FC236}">
                <a16:creationId xmlns:a16="http://schemas.microsoft.com/office/drawing/2014/main" id="{C0AC471F-1EB0-209C-5DED-46CA7C790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79" y="739738"/>
            <a:ext cx="2676121" cy="17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2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B1FF7D-3AF5-2C4A-1A56-15ADC2CC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85695"/>
            <a:ext cx="9875520" cy="1356360"/>
          </a:xfrm>
        </p:spPr>
        <p:txBody>
          <a:bodyPr/>
          <a:lstStyle/>
          <a:p>
            <a:pPr algn="ctr"/>
            <a:r>
              <a:rPr lang="sl-SI" dirty="0"/>
              <a:t>VSEBINE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B106C27-78BF-B62A-0789-D66886595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2" t="5567" r="7814" b="14268"/>
          <a:stretch/>
        </p:blipFill>
        <p:spPr>
          <a:xfrm>
            <a:off x="810883" y="1426710"/>
            <a:ext cx="3617344" cy="20005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C553591-7E4B-EC60-B30E-BD69D10F5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76" t="79670"/>
          <a:stretch/>
        </p:blipFill>
        <p:spPr>
          <a:xfrm>
            <a:off x="3672565" y="3403966"/>
            <a:ext cx="1162829" cy="50735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9101A5C-6FDD-6615-6507-0ED00372E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8" r="8137"/>
          <a:stretch/>
        </p:blipFill>
        <p:spPr>
          <a:xfrm>
            <a:off x="7062157" y="1528260"/>
            <a:ext cx="3157269" cy="280117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52A7CDB-C4B2-1DE4-944D-6C388C787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02" t="68626" b="16593"/>
          <a:stretch/>
        </p:blipFill>
        <p:spPr>
          <a:xfrm>
            <a:off x="9533793" y="3427266"/>
            <a:ext cx="1000498" cy="4140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F6D6A1B-3DEB-CE7A-FB7E-FA2699DC7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" t="76048" r="55419" b="9073"/>
          <a:stretch/>
        </p:blipFill>
        <p:spPr>
          <a:xfrm>
            <a:off x="6432296" y="3680941"/>
            <a:ext cx="1811547" cy="41981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EB9FE77-7F50-14BB-D77D-7BE326026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" r="8202"/>
          <a:stretch/>
        </p:blipFill>
        <p:spPr>
          <a:xfrm>
            <a:off x="4163683" y="4480486"/>
            <a:ext cx="3203276" cy="150019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CD6DF2C-44A5-A482-0F5F-96625478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36" t="74638"/>
          <a:stretch/>
        </p:blipFill>
        <p:spPr>
          <a:xfrm>
            <a:off x="6698578" y="5600200"/>
            <a:ext cx="1000498" cy="38048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5CEE308B-7028-DB3B-EABF-BDFC777CB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4" t="69615" r="67422" b="5627"/>
          <a:stretch/>
        </p:blipFill>
        <p:spPr>
          <a:xfrm>
            <a:off x="3973902" y="5506051"/>
            <a:ext cx="1155940" cy="3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8B4720-9DC9-8F29-4179-8F304501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NAMEN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D614DF-14C3-8024-4EA0-E7CE66C35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4BC22EB-D3A9-562D-E965-2C820EC6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24" y="1593468"/>
            <a:ext cx="11019501" cy="49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07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ABD763-13FD-8E94-9FC8-6EE1601C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NAMEN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2C3AF96-8199-6BB2-9458-BF6C29E65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5E614B-3953-428D-4F25-1C962ACE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8"/>
          <a:stretch/>
        </p:blipFill>
        <p:spPr>
          <a:xfrm>
            <a:off x="411607" y="1863305"/>
            <a:ext cx="11335655" cy="42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65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9957DE-F12D-7C1E-5F7D-0AE65B47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PRIMERJAVA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AA368A5-7371-A268-208D-F6236A3C2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44" y="1662904"/>
            <a:ext cx="10206112" cy="4552983"/>
          </a:xfrm>
          <a:prstGeom prst="rect">
            <a:avLst/>
          </a:prstGeom>
        </p:spPr>
      </p:pic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09742429-068A-07E7-A0AC-85CFE016CDBF}"/>
              </a:ext>
            </a:extLst>
          </p:cNvPr>
          <p:cNvSpPr/>
          <p:nvPr/>
        </p:nvSpPr>
        <p:spPr>
          <a:xfrm>
            <a:off x="6832121" y="3180272"/>
            <a:ext cx="4646762" cy="24499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7563803F-8938-44F4-0079-8DC2A80CE44F}"/>
              </a:ext>
            </a:extLst>
          </p:cNvPr>
          <p:cNvSpPr/>
          <p:nvPr/>
        </p:nvSpPr>
        <p:spPr>
          <a:xfrm>
            <a:off x="842513" y="1762664"/>
            <a:ext cx="4730151" cy="44857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14A35DD2-3ED5-F34F-8D90-C1F7EA23D56B}"/>
              </a:ext>
            </a:extLst>
          </p:cNvPr>
          <p:cNvSpPr/>
          <p:nvPr/>
        </p:nvSpPr>
        <p:spPr>
          <a:xfrm>
            <a:off x="6912634" y="4123426"/>
            <a:ext cx="1000664" cy="4600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257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673BD9-BD41-33D4-3A8D-9C7D1FAD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PRIMERJAVA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41C46B3-6BDD-85BC-084A-F301F2F24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C12E741-57AE-20C2-C270-9A8B011D7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5" y="2074652"/>
            <a:ext cx="11737675" cy="3960916"/>
          </a:xfrm>
          <a:prstGeom prst="rect">
            <a:avLst/>
          </a:prstGeom>
        </p:spPr>
      </p:pic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06394F9E-B34B-7E00-2810-BE838598B84B}"/>
              </a:ext>
            </a:extLst>
          </p:cNvPr>
          <p:cNvSpPr/>
          <p:nvPr/>
        </p:nvSpPr>
        <p:spPr>
          <a:xfrm>
            <a:off x="6849373" y="3094008"/>
            <a:ext cx="5262113" cy="222561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3249F33B-B93D-2421-FC9E-4ED75D0F83FD}"/>
              </a:ext>
            </a:extLst>
          </p:cNvPr>
          <p:cNvSpPr/>
          <p:nvPr/>
        </p:nvSpPr>
        <p:spPr>
          <a:xfrm>
            <a:off x="1143000" y="2057399"/>
            <a:ext cx="4530306" cy="74043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8923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1FCD2E-B863-F3F7-2C66-24B6C36D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PRIMERJAVA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4B24DEC-176B-A345-CC10-EB01AC2C8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79F7371-F82E-83CF-C5F1-952C5B31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6" y="1504292"/>
            <a:ext cx="12192000" cy="250232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5C58D14-9EE6-3BC1-50BA-64C1B0A29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52" y="4006620"/>
            <a:ext cx="11854847" cy="2569196"/>
          </a:xfrm>
          <a:prstGeom prst="rect">
            <a:avLst/>
          </a:prstGeom>
        </p:spPr>
      </p:pic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E96F6017-FBE6-541B-D3A5-1E2126460BB4}"/>
              </a:ext>
            </a:extLst>
          </p:cNvPr>
          <p:cNvSpPr/>
          <p:nvPr/>
        </p:nvSpPr>
        <p:spPr>
          <a:xfrm>
            <a:off x="6141075" y="2533777"/>
            <a:ext cx="6034359" cy="12783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154011F5-5995-0357-BE1D-32F231FE05B6}"/>
              </a:ext>
            </a:extLst>
          </p:cNvPr>
          <p:cNvSpPr/>
          <p:nvPr/>
        </p:nvSpPr>
        <p:spPr>
          <a:xfrm>
            <a:off x="5807225" y="5479961"/>
            <a:ext cx="6171123" cy="11838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3676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snovno">
  <a:themeElements>
    <a:clrScheme name="Sivin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snov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TM03457444[[fn=Osnovno]]</Template>
  <TotalTime>414</TotalTime>
  <Words>73</Words>
  <Application>Microsoft Office PowerPoint</Application>
  <PresentationFormat>Širokozaslonsko</PresentationFormat>
  <Paragraphs>24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Corbel</vt:lpstr>
      <vt:lpstr>Wingdings</vt:lpstr>
      <vt:lpstr>Osnovno</vt:lpstr>
      <vt:lpstr>IZRAELSKI KURIKULUM</vt:lpstr>
      <vt:lpstr>Izraelski kurikulum</vt:lpstr>
      <vt:lpstr>PowerPointova predstavitev</vt:lpstr>
      <vt:lpstr>VSEBINE</vt:lpstr>
      <vt:lpstr>NAMEN</vt:lpstr>
      <vt:lpstr>NAMEN</vt:lpstr>
      <vt:lpstr>PRIMERJAVA</vt:lpstr>
      <vt:lpstr>PRIMERJAVA</vt:lpstr>
      <vt:lpstr>PRIMERJAVA</vt:lpstr>
      <vt:lpstr>HVALA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IZRAELSKI KURIKULUM</dc:title>
  <dc:creator>Smrkolj, Lina</dc:creator>
  <cp:lastModifiedBy>Smrkolj, Lina</cp:lastModifiedBy>
  <cp:revision>3</cp:revision>
  <dcterms:created xsi:type="dcterms:W3CDTF">2024-03-22T10:04:24Z</dcterms:created>
  <dcterms:modified xsi:type="dcterms:W3CDTF">2024-03-24T17:57:42Z</dcterms:modified>
</cp:coreProperties>
</file>