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7A5DD-2C53-47A4-9193-9EBE8C1CF699}" v="2" dt="2024-03-20T10:14:01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va Kumalič" userId="fb2ca9b6d6d4621f" providerId="LiveId" clId="{5C67A5DD-2C53-47A4-9193-9EBE8C1CF699}"/>
    <pc:docChg chg="undo custSel modSld">
      <pc:chgData name="Neva Kumalič" userId="fb2ca9b6d6d4621f" providerId="LiveId" clId="{5C67A5DD-2C53-47A4-9193-9EBE8C1CF699}" dt="2024-03-20T10:23:09.222" v="1299" actId="20577"/>
      <pc:docMkLst>
        <pc:docMk/>
      </pc:docMkLst>
      <pc:sldChg chg="modSp mod">
        <pc:chgData name="Neva Kumalič" userId="fb2ca9b6d6d4621f" providerId="LiveId" clId="{5C67A5DD-2C53-47A4-9193-9EBE8C1CF699}" dt="2024-03-20T10:11:05.794" v="354" actId="5793"/>
        <pc:sldMkLst>
          <pc:docMk/>
          <pc:sldMk cId="4242606472" sldId="257"/>
        </pc:sldMkLst>
        <pc:spChg chg="mod">
          <ac:chgData name="Neva Kumalič" userId="fb2ca9b6d6d4621f" providerId="LiveId" clId="{5C67A5DD-2C53-47A4-9193-9EBE8C1CF699}" dt="2024-03-20T10:11:05.794" v="354" actId="5793"/>
          <ac:spMkLst>
            <pc:docMk/>
            <pc:sldMk cId="4242606472" sldId="257"/>
            <ac:spMk id="3" creationId="{487D0A37-DADD-443B-AFF6-699A7444705F}"/>
          </ac:spMkLst>
        </pc:spChg>
      </pc:sldChg>
      <pc:sldChg chg="addSp delSp modSp mod setBg">
        <pc:chgData name="Neva Kumalič" userId="fb2ca9b6d6d4621f" providerId="LiveId" clId="{5C67A5DD-2C53-47A4-9193-9EBE8C1CF699}" dt="2024-03-20T10:15:12.618" v="610" actId="1076"/>
        <pc:sldMkLst>
          <pc:docMk/>
          <pc:sldMk cId="61736748" sldId="258"/>
        </pc:sldMkLst>
        <pc:spChg chg="mod">
          <ac:chgData name="Neva Kumalič" userId="fb2ca9b6d6d4621f" providerId="LiveId" clId="{5C67A5DD-2C53-47A4-9193-9EBE8C1CF699}" dt="2024-03-20T10:12:58.372" v="543" actId="26606"/>
          <ac:spMkLst>
            <pc:docMk/>
            <pc:sldMk cId="61736748" sldId="258"/>
            <ac:spMk id="2" creationId="{88F18D00-7104-4C23-B5A1-0C4A09FF6129}"/>
          </ac:spMkLst>
        </pc:spChg>
        <pc:spChg chg="mod">
          <ac:chgData name="Neva Kumalič" userId="fb2ca9b6d6d4621f" providerId="LiveId" clId="{5C67A5DD-2C53-47A4-9193-9EBE8C1CF699}" dt="2024-03-20T10:12:58.372" v="543" actId="26606"/>
          <ac:spMkLst>
            <pc:docMk/>
            <pc:sldMk cId="61736748" sldId="258"/>
            <ac:spMk id="3" creationId="{182907A7-705E-42F1-9A36-2AE44B34D597}"/>
          </ac:spMkLst>
        </pc:spChg>
        <pc:spChg chg="add mod">
          <ac:chgData name="Neva Kumalič" userId="fb2ca9b6d6d4621f" providerId="LiveId" clId="{5C67A5DD-2C53-47A4-9193-9EBE8C1CF699}" dt="2024-03-20T10:15:12.618" v="610" actId="1076"/>
          <ac:spMkLst>
            <pc:docMk/>
            <pc:sldMk cId="61736748" sldId="258"/>
            <ac:spMk id="5" creationId="{73589B5A-D2CA-5AE9-8574-74AB20DDFF79}"/>
          </ac:spMkLst>
        </pc:spChg>
        <pc:spChg chg="add del">
          <ac:chgData name="Neva Kumalič" userId="fb2ca9b6d6d4621f" providerId="LiveId" clId="{5C67A5DD-2C53-47A4-9193-9EBE8C1CF699}" dt="2024-03-20T10:12:58.372" v="543" actId="26606"/>
          <ac:spMkLst>
            <pc:docMk/>
            <pc:sldMk cId="61736748" sldId="258"/>
            <ac:spMk id="9" creationId="{6515FC82-3453-4CBE-8895-4CCFF339529E}"/>
          </ac:spMkLst>
        </pc:spChg>
        <pc:spChg chg="add del">
          <ac:chgData name="Neva Kumalič" userId="fb2ca9b6d6d4621f" providerId="LiveId" clId="{5C67A5DD-2C53-47A4-9193-9EBE8C1CF699}" dt="2024-03-20T10:12:58.372" v="543" actId="26606"/>
          <ac:spMkLst>
            <pc:docMk/>
            <pc:sldMk cId="61736748" sldId="258"/>
            <ac:spMk id="11" creationId="{C5FD847B-65C0-4027-8DFC-70CB424514F8}"/>
          </ac:spMkLst>
        </pc:spChg>
        <pc:picChg chg="add del mod">
          <ac:chgData name="Neva Kumalič" userId="fb2ca9b6d6d4621f" providerId="LiveId" clId="{5C67A5DD-2C53-47A4-9193-9EBE8C1CF699}" dt="2024-03-20T10:13:49.858" v="548" actId="21"/>
          <ac:picMkLst>
            <pc:docMk/>
            <pc:sldMk cId="61736748" sldId="258"/>
            <ac:picMk id="4" creationId="{680904F8-6AB6-EBC8-5CFD-66D0FE8EE4D8}"/>
          </ac:picMkLst>
        </pc:picChg>
      </pc:sldChg>
      <pc:sldChg chg="modSp mod">
        <pc:chgData name="Neva Kumalič" userId="fb2ca9b6d6d4621f" providerId="LiveId" clId="{5C67A5DD-2C53-47A4-9193-9EBE8C1CF699}" dt="2024-03-20T10:19:12.321" v="626"/>
        <pc:sldMkLst>
          <pc:docMk/>
          <pc:sldMk cId="2035798148" sldId="259"/>
        </pc:sldMkLst>
        <pc:spChg chg="mod">
          <ac:chgData name="Neva Kumalič" userId="fb2ca9b6d6d4621f" providerId="LiveId" clId="{5C67A5DD-2C53-47A4-9193-9EBE8C1CF699}" dt="2024-03-20T10:19:12.321" v="626"/>
          <ac:spMkLst>
            <pc:docMk/>
            <pc:sldMk cId="2035798148" sldId="259"/>
            <ac:spMk id="3" creationId="{39765034-59F8-46C6-8FE9-04F0FBB5B322}"/>
          </ac:spMkLst>
        </pc:spChg>
      </pc:sldChg>
      <pc:sldChg chg="modSp mod">
        <pc:chgData name="Neva Kumalič" userId="fb2ca9b6d6d4621f" providerId="LiveId" clId="{5C67A5DD-2C53-47A4-9193-9EBE8C1CF699}" dt="2024-03-20T10:21:42.605" v="1025" actId="20577"/>
        <pc:sldMkLst>
          <pc:docMk/>
          <pc:sldMk cId="2783919685" sldId="260"/>
        </pc:sldMkLst>
        <pc:spChg chg="mod">
          <ac:chgData name="Neva Kumalič" userId="fb2ca9b6d6d4621f" providerId="LiveId" clId="{5C67A5DD-2C53-47A4-9193-9EBE8C1CF699}" dt="2024-03-20T10:21:42.605" v="1025" actId="20577"/>
          <ac:spMkLst>
            <pc:docMk/>
            <pc:sldMk cId="2783919685" sldId="260"/>
            <ac:spMk id="3" creationId="{91501DD7-F386-4B63-9EE3-A2568A3C74A4}"/>
          </ac:spMkLst>
        </pc:spChg>
      </pc:sldChg>
      <pc:sldChg chg="modSp mod">
        <pc:chgData name="Neva Kumalič" userId="fb2ca9b6d6d4621f" providerId="LiveId" clId="{5C67A5DD-2C53-47A4-9193-9EBE8C1CF699}" dt="2024-03-20T10:23:09.222" v="1299" actId="20577"/>
        <pc:sldMkLst>
          <pc:docMk/>
          <pc:sldMk cId="2144203821" sldId="261"/>
        </pc:sldMkLst>
        <pc:spChg chg="mod">
          <ac:chgData name="Neva Kumalič" userId="fb2ca9b6d6d4621f" providerId="LiveId" clId="{5C67A5DD-2C53-47A4-9193-9EBE8C1CF699}" dt="2024-03-20T10:23:09.222" v="1299" actId="20577"/>
          <ac:spMkLst>
            <pc:docMk/>
            <pc:sldMk cId="2144203821" sldId="261"/>
            <ac:spMk id="3" creationId="{50A241FF-FEFB-4C3B-8029-A53C54998E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D391-0367-432D-8C90-14C15DC57854}" type="datetimeFigureOut">
              <a:rPr lang="sl-SI" smtClean="0"/>
              <a:t>20. 03. 2024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FA15-D874-4DF6-86AB-C63F82A994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6300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D391-0367-432D-8C90-14C15DC57854}" type="datetimeFigureOut">
              <a:rPr lang="sl-SI" smtClean="0"/>
              <a:t>20. 03. 2024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FA15-D874-4DF6-86AB-C63F82A994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389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D391-0367-432D-8C90-14C15DC57854}" type="datetimeFigureOut">
              <a:rPr lang="sl-SI" smtClean="0"/>
              <a:t>20. 03. 2024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FA15-D874-4DF6-86AB-C63F82A994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01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D391-0367-432D-8C90-14C15DC57854}" type="datetimeFigureOut">
              <a:rPr lang="sl-SI" smtClean="0"/>
              <a:t>20. 03. 2024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FA15-D874-4DF6-86AB-C63F82A994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045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D391-0367-432D-8C90-14C15DC57854}" type="datetimeFigureOut">
              <a:rPr lang="sl-SI" smtClean="0"/>
              <a:t>20. 03. 2024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FA15-D874-4DF6-86AB-C63F82A994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5689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D391-0367-432D-8C90-14C15DC57854}" type="datetimeFigureOut">
              <a:rPr lang="sl-SI" smtClean="0"/>
              <a:t>20. 03. 2024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FA15-D874-4DF6-86AB-C63F82A994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527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D391-0367-432D-8C90-14C15DC57854}" type="datetimeFigureOut">
              <a:rPr lang="sl-SI" smtClean="0"/>
              <a:t>20. 03. 2024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FA15-D874-4DF6-86AB-C63F82A9946B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1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D391-0367-432D-8C90-14C15DC57854}" type="datetimeFigureOut">
              <a:rPr lang="sl-SI" smtClean="0"/>
              <a:t>20. 03. 2024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FA15-D874-4DF6-86AB-C63F82A994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480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D391-0367-432D-8C90-14C15DC57854}" type="datetimeFigureOut">
              <a:rPr lang="sl-SI" smtClean="0"/>
              <a:t>20. 03. 2024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FA15-D874-4DF6-86AB-C63F82A994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774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D391-0367-432D-8C90-14C15DC57854}" type="datetimeFigureOut">
              <a:rPr lang="sl-SI" smtClean="0"/>
              <a:t>20. 03. 2024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l-S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FA15-D874-4DF6-86AB-C63F82A994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948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B89D391-0367-432D-8C90-14C15DC57854}" type="datetimeFigureOut">
              <a:rPr lang="sl-SI" smtClean="0"/>
              <a:t>20. 03. 2024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l-S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0FA15-D874-4DF6-86AB-C63F82A994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76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B89D391-0367-432D-8C90-14C15DC57854}" type="datetimeFigureOut">
              <a:rPr lang="sl-SI" smtClean="0"/>
              <a:t>20. 03. 2024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9F0FA15-D874-4DF6-86AB-C63F82A994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472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E85445-B967-4213-9239-C27E2AA212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Kurikulum HRVAŠKA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CAC9EABE-2578-478E-8430-C227B7C28E55}"/>
              </a:ext>
            </a:extLst>
          </p:cNvPr>
          <p:cNvSpPr txBox="1"/>
          <p:nvPr/>
        </p:nvSpPr>
        <p:spPr>
          <a:xfrm>
            <a:off x="10021455" y="6114473"/>
            <a:ext cx="2807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Neva </a:t>
            </a:r>
            <a:r>
              <a:rPr lang="sl-SI" dirty="0" err="1"/>
              <a:t>Kumalič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3614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6F313C-25EF-4E9C-AFD1-01E08C9F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SPLOŠNO O PREDMETU RAČUNALNIŠTVA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87D0A37-DADD-443B-AFF6-699A74447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Vključen v osnovne in srednje šole ter univerzitetno izobraževanje.</a:t>
            </a:r>
          </a:p>
          <a:p>
            <a:r>
              <a:rPr lang="sl-SI" dirty="0"/>
              <a:t>Učenci se že v zgodnjih razredih seznanijo z osnovami računalništva</a:t>
            </a:r>
          </a:p>
          <a:p>
            <a:r>
              <a:rPr lang="sl-SI" dirty="0"/>
              <a:t>Računalništvo je prav tako pomemben predmet v srednjih šolah na Hrvaškem</a:t>
            </a:r>
          </a:p>
          <a:p>
            <a:r>
              <a:rPr lang="sl-SI" dirty="0"/>
              <a:t>Spodbujanje digitalne pismenosti med mladimi</a:t>
            </a:r>
          </a:p>
          <a:p>
            <a:r>
              <a:rPr lang="sl-SI" dirty="0"/>
              <a:t>Priprava na trg dela</a:t>
            </a:r>
          </a:p>
          <a:p>
            <a:r>
              <a:rPr lang="sl-SI" dirty="0"/>
              <a:t>Spodbujanje inovativnosti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4260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F18D00-7104-4C23-B5A1-0C4A09FF6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VSEBINE, KI JIH UČNI NAČRT VSEBUJE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82907A7-705E-42F1-9A36-2AE44B34D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3864864" cy="3101983"/>
          </a:xfrm>
        </p:spPr>
        <p:txBody>
          <a:bodyPr/>
          <a:lstStyle/>
          <a:p>
            <a:r>
              <a:rPr lang="sl-SI" dirty="0"/>
              <a:t>Osnove računalništva</a:t>
            </a:r>
          </a:p>
          <a:p>
            <a:r>
              <a:rPr lang="sl-SI" dirty="0"/>
              <a:t>Osnove programiranja</a:t>
            </a:r>
          </a:p>
          <a:p>
            <a:r>
              <a:rPr lang="sl-SI" dirty="0"/>
              <a:t>Osnove podatkovnih struktur</a:t>
            </a:r>
          </a:p>
          <a:p>
            <a:r>
              <a:rPr lang="sl-SI" dirty="0"/>
              <a:t>Osnove računalniških omrežij</a:t>
            </a:r>
          </a:p>
          <a:p>
            <a:r>
              <a:rPr lang="sl-SI" dirty="0"/>
              <a:t>Informacijska varnost</a:t>
            </a:r>
          </a:p>
          <a:p>
            <a:r>
              <a:rPr lang="sl-SI" dirty="0"/>
              <a:t>Računalniška grafika in oblikovanje</a:t>
            </a:r>
          </a:p>
          <a:p>
            <a:r>
              <a:rPr lang="sl-SI" dirty="0"/>
              <a:t>Podatkovne baze</a:t>
            </a:r>
          </a:p>
          <a:p>
            <a:endParaRPr lang="sl-SI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73589B5A-D2CA-5AE9-8574-74AB20DDFF79}"/>
              </a:ext>
            </a:extLst>
          </p:cNvPr>
          <p:cNvSpPr txBox="1"/>
          <p:nvPr/>
        </p:nvSpPr>
        <p:spPr>
          <a:xfrm>
            <a:off x="6833937" y="2638044"/>
            <a:ext cx="4186989" cy="117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Spletno programiranje</a:t>
            </a: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Digitalna pismenost</a:t>
            </a:r>
          </a:p>
          <a:p>
            <a:pPr marL="22860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Projektno delo</a:t>
            </a:r>
          </a:p>
        </p:txBody>
      </p:sp>
    </p:spTree>
    <p:extLst>
      <p:ext uri="{BB962C8B-B14F-4D97-AF65-F5344CB8AC3E}">
        <p14:creationId xmlns:p14="http://schemas.microsoft.com/office/powerpoint/2010/main" val="6173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FC5624-8A1B-4444-8FC4-A6E5E8F6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VSEBINSKE RAZLIKE MED OBRAVNAVANIM IN SLO KURIKULUMOM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9765034-59F8-46C6-8FE9-04F0FBB5B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Računalništvo (informatika) je lahko obvezni ali izbirni predmet v osnovnih šolah na Hrvaškem. V Sloveniji je informatika obvezni predmet v osnovnih šolah od šolskega leta 2018/2019 naprej.</a:t>
            </a:r>
          </a:p>
          <a:p>
            <a:r>
              <a:rPr lang="sl-SI" dirty="0"/>
              <a:t>Na Hrvaškem so vsebine IKT pogosto vključene v učni načrt predmeta računalništvo ali kot del drugih predmetov. V Sloveniji so vsebine IKT vključene v učni načrt predmeta informatika.</a:t>
            </a:r>
          </a:p>
          <a:p>
            <a:r>
              <a:rPr lang="sl-SI" dirty="0"/>
              <a:t>Vsebine računalništva vključujejo osnove računalništva, osnove programiranja, računalniške omrežja, informacijsko varnost, digitalno oblikovanje itd. </a:t>
            </a:r>
            <a:r>
              <a:rPr lang="nn-NO" dirty="0"/>
              <a:t>Vsebine računalništva v Sloveniji so podobne tistim na Hrvaškem, vendar so lahko bolj strukturirane zaradi obveznega statusa predmeta informatika.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35798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281260-FE59-4237-8451-6677E33D6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 bi spremenila?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1501DD7-F386-4B63-9EE3-A2568A3C7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Bolj poglobljena obravnava digitalne varnosti in etičnega ravnanja na spletu.</a:t>
            </a:r>
          </a:p>
          <a:p>
            <a:r>
              <a:rPr lang="sl-SI" dirty="0"/>
              <a:t>Večji poudarek na praktičnih aspektih uporabe računalniških orodij za analizo in oblikovanje podatkov.</a:t>
            </a:r>
          </a:p>
          <a:p>
            <a:r>
              <a:rPr lang="sl-SI" dirty="0"/>
              <a:t>Dodatne vsebine o razvoju računalniških omrežij in internetne komunikacije.</a:t>
            </a:r>
          </a:p>
          <a:p>
            <a:r>
              <a:rPr lang="sl-SI" dirty="0"/>
              <a:t>Uvedba računalništva v vseh razredih osnovne šole.</a:t>
            </a:r>
          </a:p>
          <a:p>
            <a:r>
              <a:rPr lang="sl-SI" dirty="0"/>
              <a:t>Dodati vsebino o varnosti</a:t>
            </a:r>
          </a:p>
          <a:p>
            <a:r>
              <a:rPr lang="sl-SI" dirty="0"/>
              <a:t>Spodbujanje poglobljenih projektnih nalog.</a:t>
            </a:r>
          </a:p>
        </p:txBody>
      </p:sp>
    </p:spTree>
    <p:extLst>
      <p:ext uri="{BB962C8B-B14F-4D97-AF65-F5344CB8AC3E}">
        <p14:creationId xmlns:p14="http://schemas.microsoft.com/office/powerpoint/2010/main" val="2783919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75E6AA-685D-463B-98DB-B9F6FCC8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 se mi zdi pomembno?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0A241FF-FEFB-4C3B-8029-A53C54998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Poudarek na razvoju digitalne pismenosti že v osnovni šoli.</a:t>
            </a:r>
          </a:p>
          <a:p>
            <a:r>
              <a:rPr lang="sl-SI" dirty="0"/>
              <a:t>Priprava učencev na izzive digitalnega sveta in prihodnost dela, ki je vse bolj odvisen od računalniškega veščin.</a:t>
            </a:r>
          </a:p>
          <a:p>
            <a:r>
              <a:rPr lang="sl-SI" dirty="0"/>
              <a:t>Spremljanje in prilagajanje učnih načrtov glede na tehnološki napredek in spremembe v družbi.</a:t>
            </a:r>
          </a:p>
        </p:txBody>
      </p:sp>
    </p:spTree>
    <p:extLst>
      <p:ext uri="{BB962C8B-B14F-4D97-AF65-F5344CB8AC3E}">
        <p14:creationId xmlns:p14="http://schemas.microsoft.com/office/powerpoint/2010/main" val="2144203821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40</TotalTime>
  <Words>294</Words>
  <Application>Microsoft Office PowerPoint</Application>
  <PresentationFormat>Širokozaslonsko</PresentationFormat>
  <Paragraphs>35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Paket</vt:lpstr>
      <vt:lpstr>Kurikulum HRVAŠKA</vt:lpstr>
      <vt:lpstr>SPLOŠNO O PREDMETU RAČUNALNIŠTVA</vt:lpstr>
      <vt:lpstr>VSEBINE, KI JIH UČNI NAČRT VSEBUJE</vt:lpstr>
      <vt:lpstr>VSEBINSKE RAZLIKE MED OBRAVNAVANIM IN SLO KURIKULUMOM</vt:lpstr>
      <vt:lpstr>Kaj bi spremenila?</vt:lpstr>
      <vt:lpstr>Kaj se mi zdi pomembno?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 uk</dc:title>
  <dc:creator>Kumalić, Neva</dc:creator>
  <cp:lastModifiedBy>Neva Kumalič</cp:lastModifiedBy>
  <cp:revision>2</cp:revision>
  <dcterms:created xsi:type="dcterms:W3CDTF">2022-03-19T14:40:11Z</dcterms:created>
  <dcterms:modified xsi:type="dcterms:W3CDTF">2024-03-20T10:23:22Z</dcterms:modified>
</cp:coreProperties>
</file>