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18288000" cy="10287000"/>
  <p:notesSz cx="6858000" cy="9144000"/>
  <p:embeddedFontLst>
    <p:embeddedFont>
      <p:font typeface="Nunito" pitchFamily="2" charset="77"/>
      <p:regular r:id="rId17"/>
    </p:embeddedFont>
    <p:embeddedFont>
      <p:font typeface="Nunito Bold" pitchFamily="2" charset="77"/>
      <p:regular r:id="rId18"/>
      <p:bold r:id="rId19"/>
    </p:embeddedFont>
    <p:embeddedFont>
      <p:font typeface="Nunito Sans" pitchFamily="2" charset="77"/>
      <p:regular r:id="rId20"/>
    </p:embeddedFont>
    <p:embeddedFont>
      <p:font typeface="Shrikhand" panose="02000000000000000000" pitchFamily="2" charset="77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31" autoAdjust="0"/>
    <p:restoredTop sz="94586" autoAdjust="0"/>
  </p:normalViewPr>
  <p:slideViewPr>
    <p:cSldViewPr>
      <p:cViewPr varScale="1">
        <p:scale>
          <a:sx n="72" d="100"/>
          <a:sy n="72" d="100"/>
        </p:scale>
        <p:origin x="864" y="2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3/26/24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3/26/24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12" Type="http://schemas.openxmlformats.org/officeDocument/2006/relationships/image" Target="../media/image11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34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image" Target="../media/image36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svg"/><Relationship Id="rId13" Type="http://schemas.openxmlformats.org/officeDocument/2006/relationships/image" Target="../media/image43.png"/><Relationship Id="rId3" Type="http://schemas.openxmlformats.org/officeDocument/2006/relationships/image" Target="../media/image4.png"/><Relationship Id="rId7" Type="http://schemas.openxmlformats.org/officeDocument/2006/relationships/image" Target="../media/image37.png"/><Relationship Id="rId12" Type="http://schemas.openxmlformats.org/officeDocument/2006/relationships/image" Target="../media/image4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11" Type="http://schemas.openxmlformats.org/officeDocument/2006/relationships/image" Target="../media/image41.png"/><Relationship Id="rId5" Type="http://schemas.openxmlformats.org/officeDocument/2006/relationships/image" Target="../media/image6.png"/><Relationship Id="rId10" Type="http://schemas.openxmlformats.org/officeDocument/2006/relationships/image" Target="../media/image40.svg"/><Relationship Id="rId4" Type="http://schemas.openxmlformats.org/officeDocument/2006/relationships/image" Target="../media/image5.svg"/><Relationship Id="rId9" Type="http://schemas.openxmlformats.org/officeDocument/2006/relationships/image" Target="../media/image39.png"/><Relationship Id="rId14" Type="http://schemas.openxmlformats.org/officeDocument/2006/relationships/image" Target="../media/image44.sv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sv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10" Type="http://schemas.openxmlformats.org/officeDocument/2006/relationships/image" Target="../media/image11.svg"/><Relationship Id="rId4" Type="http://schemas.openxmlformats.org/officeDocument/2006/relationships/image" Target="../media/image5.svg"/><Relationship Id="rId9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sv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5" Type="http://schemas.openxmlformats.org/officeDocument/2006/relationships/image" Target="../media/image15.png"/><Relationship Id="rId4" Type="http://schemas.openxmlformats.org/officeDocument/2006/relationships/image" Target="../media/image14.sv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svg"/><Relationship Id="rId3" Type="http://schemas.openxmlformats.org/officeDocument/2006/relationships/image" Target="../media/image4.png"/><Relationship Id="rId7" Type="http://schemas.openxmlformats.org/officeDocument/2006/relationships/image" Target="../media/image21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5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svg"/><Relationship Id="rId3" Type="http://schemas.openxmlformats.org/officeDocument/2006/relationships/image" Target="../media/image24.png"/><Relationship Id="rId7" Type="http://schemas.openxmlformats.org/officeDocument/2006/relationships/image" Target="../media/image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svg"/><Relationship Id="rId5" Type="http://schemas.openxmlformats.org/officeDocument/2006/relationships/image" Target="../media/image26.png"/><Relationship Id="rId4" Type="http://schemas.openxmlformats.org/officeDocument/2006/relationships/image" Target="../media/image25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30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30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30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svg"/><Relationship Id="rId5" Type="http://schemas.openxmlformats.org/officeDocument/2006/relationships/image" Target="../media/image31.png"/><Relationship Id="rId4" Type="http://schemas.openxmlformats.org/officeDocument/2006/relationships/image" Target="../media/image3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2277429" y="811033"/>
            <a:ext cx="4826989" cy="1870844"/>
            <a:chOff x="0" y="0"/>
            <a:chExt cx="1394530" cy="540492"/>
          </a:xfrm>
        </p:grpSpPr>
        <p:sp>
          <p:nvSpPr>
            <p:cNvPr id="4" name="Freeform 4"/>
            <p:cNvSpPr/>
            <p:nvPr/>
          </p:nvSpPr>
          <p:spPr>
            <a:xfrm>
              <a:off x="92710" y="106680"/>
              <a:ext cx="1290390" cy="421112"/>
            </a:xfrm>
            <a:custGeom>
              <a:avLst/>
              <a:gdLst/>
              <a:ahLst/>
              <a:cxnLst/>
              <a:rect l="l" t="t" r="r" b="b"/>
              <a:pathLst>
                <a:path w="1290390" h="421112">
                  <a:moveTo>
                    <a:pt x="1263720" y="231882"/>
                  </a:moveTo>
                  <a:cubicBezTo>
                    <a:pt x="1263720" y="319512"/>
                    <a:pt x="1187520" y="390632"/>
                    <a:pt x="1106240" y="390632"/>
                  </a:cubicBezTo>
                  <a:lnTo>
                    <a:pt x="66040" y="390632"/>
                  </a:lnTo>
                  <a:cubicBezTo>
                    <a:pt x="43180" y="390632"/>
                    <a:pt x="20320" y="385552"/>
                    <a:pt x="0" y="376662"/>
                  </a:cubicBezTo>
                  <a:cubicBezTo>
                    <a:pt x="26670" y="404602"/>
                    <a:pt x="63500" y="421112"/>
                    <a:pt x="102351" y="421112"/>
                  </a:cubicBezTo>
                  <a:lnTo>
                    <a:pt x="1144340" y="421112"/>
                  </a:lnTo>
                  <a:cubicBezTo>
                    <a:pt x="1224350" y="421112"/>
                    <a:pt x="1290390" y="355072"/>
                    <a:pt x="1290390" y="275062"/>
                  </a:cubicBezTo>
                  <a:lnTo>
                    <a:pt x="1290390" y="95250"/>
                  </a:lnTo>
                  <a:cubicBezTo>
                    <a:pt x="1290390" y="58420"/>
                    <a:pt x="1276420" y="25400"/>
                    <a:pt x="1254830" y="0"/>
                  </a:cubicBezTo>
                  <a:cubicBezTo>
                    <a:pt x="1261180" y="16510"/>
                    <a:pt x="1263720" y="34290"/>
                    <a:pt x="1263720" y="52070"/>
                  </a:cubicBezTo>
                  <a:lnTo>
                    <a:pt x="1263720" y="231882"/>
                  </a:lnTo>
                  <a:close/>
                </a:path>
              </a:pathLst>
            </a:custGeom>
            <a:solidFill>
              <a:srgbClr val="704430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12700" y="12700"/>
              <a:ext cx="1329760" cy="471912"/>
            </a:xfrm>
            <a:custGeom>
              <a:avLst/>
              <a:gdLst/>
              <a:ahLst/>
              <a:cxnLst/>
              <a:rect l="l" t="t" r="r" b="b"/>
              <a:pathLst>
                <a:path w="1329760" h="471912">
                  <a:moveTo>
                    <a:pt x="146050" y="471912"/>
                  </a:moveTo>
                  <a:lnTo>
                    <a:pt x="1183710" y="471912"/>
                  </a:lnTo>
                  <a:cubicBezTo>
                    <a:pt x="1263720" y="471912"/>
                    <a:pt x="1329760" y="405872"/>
                    <a:pt x="1329760" y="325862"/>
                  </a:cubicBezTo>
                  <a:lnTo>
                    <a:pt x="1329760" y="146050"/>
                  </a:lnTo>
                  <a:cubicBezTo>
                    <a:pt x="1329760" y="66040"/>
                    <a:pt x="1263720" y="0"/>
                    <a:pt x="1183710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325862"/>
                  </a:lnTo>
                  <a:cubicBezTo>
                    <a:pt x="0" y="407142"/>
                    <a:pt x="66040" y="471912"/>
                    <a:pt x="146050" y="471912"/>
                  </a:cubicBezTo>
                  <a:close/>
                </a:path>
              </a:pathLst>
            </a:custGeom>
            <a:solidFill>
              <a:srgbClr val="FFF3ED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1394530" cy="540492"/>
            </a:xfrm>
            <a:custGeom>
              <a:avLst/>
              <a:gdLst/>
              <a:ahLst/>
              <a:cxnLst/>
              <a:rect l="l" t="t" r="r" b="b"/>
              <a:pathLst>
                <a:path w="1394530" h="540492">
                  <a:moveTo>
                    <a:pt x="1331030" y="74930"/>
                  </a:moveTo>
                  <a:cubicBezTo>
                    <a:pt x="1303090" y="30480"/>
                    <a:pt x="1253560" y="0"/>
                    <a:pt x="1196410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338562"/>
                  </a:lnTo>
                  <a:cubicBezTo>
                    <a:pt x="0" y="390632"/>
                    <a:pt x="25400" y="436352"/>
                    <a:pt x="63500" y="465562"/>
                  </a:cubicBezTo>
                  <a:cubicBezTo>
                    <a:pt x="91440" y="510012"/>
                    <a:pt x="140970" y="540492"/>
                    <a:pt x="196052" y="540492"/>
                  </a:cubicBezTo>
                  <a:lnTo>
                    <a:pt x="1235780" y="540492"/>
                  </a:lnTo>
                  <a:cubicBezTo>
                    <a:pt x="1323410" y="540492"/>
                    <a:pt x="1394530" y="469372"/>
                    <a:pt x="1394530" y="381742"/>
                  </a:cubicBezTo>
                  <a:lnTo>
                    <a:pt x="1394530" y="201930"/>
                  </a:lnTo>
                  <a:cubicBezTo>
                    <a:pt x="1394530" y="149860"/>
                    <a:pt x="1369130" y="104140"/>
                    <a:pt x="1331030" y="74930"/>
                  </a:cubicBezTo>
                  <a:close/>
                  <a:moveTo>
                    <a:pt x="12700" y="338562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196410" y="12700"/>
                  </a:lnTo>
                  <a:cubicBezTo>
                    <a:pt x="1276420" y="12700"/>
                    <a:pt x="1342460" y="78740"/>
                    <a:pt x="1342460" y="158750"/>
                  </a:cubicBezTo>
                  <a:lnTo>
                    <a:pt x="1342460" y="338562"/>
                  </a:lnTo>
                  <a:cubicBezTo>
                    <a:pt x="1342460" y="418572"/>
                    <a:pt x="1276420" y="484612"/>
                    <a:pt x="1196410" y="484612"/>
                  </a:cubicBezTo>
                  <a:lnTo>
                    <a:pt x="158750" y="484612"/>
                  </a:lnTo>
                  <a:cubicBezTo>
                    <a:pt x="78740" y="484612"/>
                    <a:pt x="12700" y="419842"/>
                    <a:pt x="12700" y="338562"/>
                  </a:cubicBezTo>
                  <a:close/>
                  <a:moveTo>
                    <a:pt x="1383100" y="381742"/>
                  </a:moveTo>
                  <a:cubicBezTo>
                    <a:pt x="1383100" y="461752"/>
                    <a:pt x="1315790" y="527792"/>
                    <a:pt x="1235780" y="527792"/>
                  </a:cubicBezTo>
                  <a:lnTo>
                    <a:pt x="196052" y="527792"/>
                  </a:lnTo>
                  <a:cubicBezTo>
                    <a:pt x="157480" y="527792"/>
                    <a:pt x="120650" y="511282"/>
                    <a:pt x="93980" y="483342"/>
                  </a:cubicBezTo>
                  <a:cubicBezTo>
                    <a:pt x="114300" y="492232"/>
                    <a:pt x="135890" y="497312"/>
                    <a:pt x="160020" y="497312"/>
                  </a:cubicBezTo>
                  <a:lnTo>
                    <a:pt x="1197680" y="497312"/>
                  </a:lnTo>
                  <a:cubicBezTo>
                    <a:pt x="1285310" y="497312"/>
                    <a:pt x="1356430" y="426192"/>
                    <a:pt x="1356430" y="338562"/>
                  </a:cubicBezTo>
                  <a:lnTo>
                    <a:pt x="1356430" y="158750"/>
                  </a:lnTo>
                  <a:cubicBezTo>
                    <a:pt x="1356430" y="140970"/>
                    <a:pt x="1352620" y="123190"/>
                    <a:pt x="1347540" y="106680"/>
                  </a:cubicBezTo>
                  <a:cubicBezTo>
                    <a:pt x="1369130" y="132080"/>
                    <a:pt x="1383100" y="165100"/>
                    <a:pt x="1383100" y="201930"/>
                  </a:cubicBezTo>
                  <a:lnTo>
                    <a:pt x="1383100" y="381742"/>
                  </a:lnTo>
                  <a:close/>
                </a:path>
              </a:pathLst>
            </a:custGeom>
            <a:solidFill>
              <a:srgbClr val="704430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7094893" y="811033"/>
            <a:ext cx="1377979" cy="1870844"/>
            <a:chOff x="0" y="0"/>
            <a:chExt cx="398102" cy="540492"/>
          </a:xfrm>
        </p:grpSpPr>
        <p:sp>
          <p:nvSpPr>
            <p:cNvPr id="8" name="Freeform 8"/>
            <p:cNvSpPr/>
            <p:nvPr/>
          </p:nvSpPr>
          <p:spPr>
            <a:xfrm>
              <a:off x="92710" y="106680"/>
              <a:ext cx="293962" cy="421112"/>
            </a:xfrm>
            <a:custGeom>
              <a:avLst/>
              <a:gdLst/>
              <a:ahLst/>
              <a:cxnLst/>
              <a:rect l="l" t="t" r="r" b="b"/>
              <a:pathLst>
                <a:path w="293962" h="421112">
                  <a:moveTo>
                    <a:pt x="267292" y="231882"/>
                  </a:moveTo>
                  <a:cubicBezTo>
                    <a:pt x="267292" y="319512"/>
                    <a:pt x="191092" y="390632"/>
                    <a:pt x="109812" y="390632"/>
                  </a:cubicBezTo>
                  <a:lnTo>
                    <a:pt x="66040" y="390632"/>
                  </a:lnTo>
                  <a:cubicBezTo>
                    <a:pt x="43180" y="390632"/>
                    <a:pt x="20320" y="385552"/>
                    <a:pt x="0" y="376662"/>
                  </a:cubicBezTo>
                  <a:cubicBezTo>
                    <a:pt x="26670" y="404602"/>
                    <a:pt x="63500" y="421112"/>
                    <a:pt x="96001" y="421112"/>
                  </a:cubicBezTo>
                  <a:lnTo>
                    <a:pt x="147912" y="421112"/>
                  </a:lnTo>
                  <a:cubicBezTo>
                    <a:pt x="227922" y="421112"/>
                    <a:pt x="293962" y="355072"/>
                    <a:pt x="293962" y="275062"/>
                  </a:cubicBezTo>
                  <a:lnTo>
                    <a:pt x="293962" y="95250"/>
                  </a:lnTo>
                  <a:cubicBezTo>
                    <a:pt x="293962" y="58420"/>
                    <a:pt x="279992" y="25400"/>
                    <a:pt x="258402" y="0"/>
                  </a:cubicBezTo>
                  <a:cubicBezTo>
                    <a:pt x="264752" y="16510"/>
                    <a:pt x="267292" y="34290"/>
                    <a:pt x="267292" y="52070"/>
                  </a:cubicBezTo>
                  <a:lnTo>
                    <a:pt x="267292" y="231882"/>
                  </a:lnTo>
                  <a:close/>
                </a:path>
              </a:pathLst>
            </a:custGeom>
            <a:solidFill>
              <a:srgbClr val="704430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12700" y="12700"/>
              <a:ext cx="333332" cy="471912"/>
            </a:xfrm>
            <a:custGeom>
              <a:avLst/>
              <a:gdLst/>
              <a:ahLst/>
              <a:cxnLst/>
              <a:rect l="l" t="t" r="r" b="b"/>
              <a:pathLst>
                <a:path w="333332" h="471912">
                  <a:moveTo>
                    <a:pt x="146050" y="471912"/>
                  </a:moveTo>
                  <a:lnTo>
                    <a:pt x="187282" y="471912"/>
                  </a:lnTo>
                  <a:cubicBezTo>
                    <a:pt x="267292" y="471912"/>
                    <a:pt x="333332" y="405872"/>
                    <a:pt x="333332" y="325862"/>
                  </a:cubicBezTo>
                  <a:lnTo>
                    <a:pt x="333332" y="146050"/>
                  </a:lnTo>
                  <a:cubicBezTo>
                    <a:pt x="333332" y="66040"/>
                    <a:pt x="267292" y="0"/>
                    <a:pt x="187282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325862"/>
                  </a:lnTo>
                  <a:cubicBezTo>
                    <a:pt x="0" y="407142"/>
                    <a:pt x="66040" y="471912"/>
                    <a:pt x="146050" y="471912"/>
                  </a:cubicBezTo>
                  <a:close/>
                </a:path>
              </a:pathLst>
            </a:custGeom>
            <a:solidFill>
              <a:srgbClr val="FFF3ED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0" y="0"/>
              <a:ext cx="398102" cy="540492"/>
            </a:xfrm>
            <a:custGeom>
              <a:avLst/>
              <a:gdLst/>
              <a:ahLst/>
              <a:cxnLst/>
              <a:rect l="l" t="t" r="r" b="b"/>
              <a:pathLst>
                <a:path w="398102" h="540492">
                  <a:moveTo>
                    <a:pt x="334602" y="74930"/>
                  </a:moveTo>
                  <a:cubicBezTo>
                    <a:pt x="306662" y="30480"/>
                    <a:pt x="257132" y="0"/>
                    <a:pt x="199982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338562"/>
                  </a:lnTo>
                  <a:cubicBezTo>
                    <a:pt x="0" y="390632"/>
                    <a:pt x="25400" y="436352"/>
                    <a:pt x="63500" y="465562"/>
                  </a:cubicBezTo>
                  <a:cubicBezTo>
                    <a:pt x="91440" y="510012"/>
                    <a:pt x="140970" y="540492"/>
                    <a:pt x="188711" y="540492"/>
                  </a:cubicBezTo>
                  <a:lnTo>
                    <a:pt x="239352" y="540492"/>
                  </a:lnTo>
                  <a:cubicBezTo>
                    <a:pt x="326982" y="540492"/>
                    <a:pt x="398102" y="469372"/>
                    <a:pt x="398102" y="381742"/>
                  </a:cubicBezTo>
                  <a:lnTo>
                    <a:pt x="398102" y="201930"/>
                  </a:lnTo>
                  <a:cubicBezTo>
                    <a:pt x="398102" y="149860"/>
                    <a:pt x="372702" y="104140"/>
                    <a:pt x="334602" y="74930"/>
                  </a:cubicBezTo>
                  <a:close/>
                  <a:moveTo>
                    <a:pt x="12700" y="338562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99982" y="12700"/>
                  </a:lnTo>
                  <a:cubicBezTo>
                    <a:pt x="279992" y="12700"/>
                    <a:pt x="346032" y="78740"/>
                    <a:pt x="346032" y="158750"/>
                  </a:cubicBezTo>
                  <a:lnTo>
                    <a:pt x="346032" y="338562"/>
                  </a:lnTo>
                  <a:cubicBezTo>
                    <a:pt x="346032" y="418572"/>
                    <a:pt x="279992" y="484612"/>
                    <a:pt x="199982" y="484612"/>
                  </a:cubicBezTo>
                  <a:lnTo>
                    <a:pt x="158750" y="484612"/>
                  </a:lnTo>
                  <a:cubicBezTo>
                    <a:pt x="78740" y="484612"/>
                    <a:pt x="12700" y="419842"/>
                    <a:pt x="12700" y="338562"/>
                  </a:cubicBezTo>
                  <a:close/>
                  <a:moveTo>
                    <a:pt x="386672" y="381742"/>
                  </a:moveTo>
                  <a:cubicBezTo>
                    <a:pt x="386672" y="461752"/>
                    <a:pt x="319362" y="527792"/>
                    <a:pt x="239352" y="527792"/>
                  </a:cubicBezTo>
                  <a:lnTo>
                    <a:pt x="188711" y="527792"/>
                  </a:lnTo>
                  <a:cubicBezTo>
                    <a:pt x="157480" y="527792"/>
                    <a:pt x="120650" y="511282"/>
                    <a:pt x="93980" y="483342"/>
                  </a:cubicBezTo>
                  <a:cubicBezTo>
                    <a:pt x="114300" y="492232"/>
                    <a:pt x="135890" y="497312"/>
                    <a:pt x="160020" y="497312"/>
                  </a:cubicBezTo>
                  <a:lnTo>
                    <a:pt x="201252" y="497312"/>
                  </a:lnTo>
                  <a:cubicBezTo>
                    <a:pt x="288882" y="497312"/>
                    <a:pt x="360002" y="426192"/>
                    <a:pt x="360002" y="338562"/>
                  </a:cubicBezTo>
                  <a:lnTo>
                    <a:pt x="360002" y="158750"/>
                  </a:lnTo>
                  <a:cubicBezTo>
                    <a:pt x="360002" y="140970"/>
                    <a:pt x="356192" y="123190"/>
                    <a:pt x="351112" y="106680"/>
                  </a:cubicBezTo>
                  <a:cubicBezTo>
                    <a:pt x="372702" y="132080"/>
                    <a:pt x="386672" y="165100"/>
                    <a:pt x="386672" y="201930"/>
                  </a:cubicBezTo>
                  <a:lnTo>
                    <a:pt x="386672" y="381742"/>
                  </a:lnTo>
                  <a:close/>
                </a:path>
              </a:pathLst>
            </a:custGeom>
            <a:solidFill>
              <a:srgbClr val="704430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1520522" y="1795041"/>
            <a:ext cx="15323155" cy="7657113"/>
            <a:chOff x="0" y="0"/>
            <a:chExt cx="4426901" cy="2212161"/>
          </a:xfrm>
        </p:grpSpPr>
        <p:sp>
          <p:nvSpPr>
            <p:cNvPr id="12" name="Freeform 12"/>
            <p:cNvSpPr/>
            <p:nvPr/>
          </p:nvSpPr>
          <p:spPr>
            <a:xfrm>
              <a:off x="92710" y="106680"/>
              <a:ext cx="4322761" cy="2092781"/>
            </a:xfrm>
            <a:custGeom>
              <a:avLst/>
              <a:gdLst/>
              <a:ahLst/>
              <a:cxnLst/>
              <a:rect l="l" t="t" r="r" b="b"/>
              <a:pathLst>
                <a:path w="4322761" h="2092781">
                  <a:moveTo>
                    <a:pt x="4296091" y="1903551"/>
                  </a:moveTo>
                  <a:cubicBezTo>
                    <a:pt x="4296091" y="1991181"/>
                    <a:pt x="4219891" y="2062301"/>
                    <a:pt x="4138611" y="2062301"/>
                  </a:cubicBezTo>
                  <a:lnTo>
                    <a:pt x="66040" y="2062301"/>
                  </a:lnTo>
                  <a:cubicBezTo>
                    <a:pt x="43180" y="2062301"/>
                    <a:pt x="20320" y="2057221"/>
                    <a:pt x="0" y="2048331"/>
                  </a:cubicBezTo>
                  <a:cubicBezTo>
                    <a:pt x="26670" y="2076271"/>
                    <a:pt x="63500" y="2092781"/>
                    <a:pt x="121679" y="2092781"/>
                  </a:cubicBezTo>
                  <a:lnTo>
                    <a:pt x="4176711" y="2092781"/>
                  </a:lnTo>
                  <a:cubicBezTo>
                    <a:pt x="4256721" y="2092781"/>
                    <a:pt x="4322761" y="2026741"/>
                    <a:pt x="4322761" y="1946731"/>
                  </a:cubicBezTo>
                  <a:lnTo>
                    <a:pt x="4322761" y="95250"/>
                  </a:lnTo>
                  <a:cubicBezTo>
                    <a:pt x="4322761" y="58420"/>
                    <a:pt x="4308791" y="25400"/>
                    <a:pt x="4287201" y="0"/>
                  </a:cubicBezTo>
                  <a:cubicBezTo>
                    <a:pt x="4293551" y="16510"/>
                    <a:pt x="4296091" y="34290"/>
                    <a:pt x="4296091" y="52070"/>
                  </a:cubicBezTo>
                  <a:lnTo>
                    <a:pt x="4296091" y="1903551"/>
                  </a:lnTo>
                  <a:close/>
                </a:path>
              </a:pathLst>
            </a:custGeom>
            <a:solidFill>
              <a:srgbClr val="704430"/>
            </a:solidFill>
          </p:spPr>
        </p:sp>
        <p:sp>
          <p:nvSpPr>
            <p:cNvPr id="13" name="Freeform 13"/>
            <p:cNvSpPr/>
            <p:nvPr/>
          </p:nvSpPr>
          <p:spPr>
            <a:xfrm>
              <a:off x="12700" y="12700"/>
              <a:ext cx="4362131" cy="2143581"/>
            </a:xfrm>
            <a:custGeom>
              <a:avLst/>
              <a:gdLst/>
              <a:ahLst/>
              <a:cxnLst/>
              <a:rect l="l" t="t" r="r" b="b"/>
              <a:pathLst>
                <a:path w="4362131" h="2143581">
                  <a:moveTo>
                    <a:pt x="146050" y="2143581"/>
                  </a:moveTo>
                  <a:lnTo>
                    <a:pt x="4216081" y="2143581"/>
                  </a:lnTo>
                  <a:cubicBezTo>
                    <a:pt x="4296091" y="2143581"/>
                    <a:pt x="4362131" y="2077541"/>
                    <a:pt x="4362131" y="1997531"/>
                  </a:cubicBezTo>
                  <a:lnTo>
                    <a:pt x="4362131" y="146050"/>
                  </a:lnTo>
                  <a:cubicBezTo>
                    <a:pt x="4362131" y="66040"/>
                    <a:pt x="4296091" y="0"/>
                    <a:pt x="4216081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1997531"/>
                  </a:lnTo>
                  <a:cubicBezTo>
                    <a:pt x="0" y="2078811"/>
                    <a:pt x="66040" y="2143581"/>
                    <a:pt x="146050" y="2143581"/>
                  </a:cubicBezTo>
                  <a:close/>
                </a:path>
              </a:pathLst>
            </a:custGeom>
            <a:solidFill>
              <a:srgbClr val="FFF3ED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0" y="0"/>
              <a:ext cx="4426901" cy="2212161"/>
            </a:xfrm>
            <a:custGeom>
              <a:avLst/>
              <a:gdLst/>
              <a:ahLst/>
              <a:cxnLst/>
              <a:rect l="l" t="t" r="r" b="b"/>
              <a:pathLst>
                <a:path w="4426901" h="2212161">
                  <a:moveTo>
                    <a:pt x="4363401" y="74930"/>
                  </a:moveTo>
                  <a:cubicBezTo>
                    <a:pt x="4335461" y="30480"/>
                    <a:pt x="4285931" y="0"/>
                    <a:pt x="4228781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010231"/>
                  </a:lnTo>
                  <a:cubicBezTo>
                    <a:pt x="0" y="2062301"/>
                    <a:pt x="25400" y="2108021"/>
                    <a:pt x="63500" y="2137231"/>
                  </a:cubicBezTo>
                  <a:cubicBezTo>
                    <a:pt x="91440" y="2181681"/>
                    <a:pt x="140970" y="2212161"/>
                    <a:pt x="218396" y="2212161"/>
                  </a:cubicBezTo>
                  <a:lnTo>
                    <a:pt x="4268151" y="2212161"/>
                  </a:lnTo>
                  <a:cubicBezTo>
                    <a:pt x="4355781" y="2212161"/>
                    <a:pt x="4426901" y="2141041"/>
                    <a:pt x="4426901" y="2053411"/>
                  </a:cubicBezTo>
                  <a:lnTo>
                    <a:pt x="4426901" y="201930"/>
                  </a:lnTo>
                  <a:cubicBezTo>
                    <a:pt x="4426901" y="149860"/>
                    <a:pt x="4401501" y="104140"/>
                    <a:pt x="4363401" y="74930"/>
                  </a:cubicBezTo>
                  <a:close/>
                  <a:moveTo>
                    <a:pt x="12700" y="2010231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4228781" y="12700"/>
                  </a:lnTo>
                  <a:cubicBezTo>
                    <a:pt x="4308791" y="12700"/>
                    <a:pt x="4374831" y="78740"/>
                    <a:pt x="4374831" y="158750"/>
                  </a:cubicBezTo>
                  <a:lnTo>
                    <a:pt x="4374831" y="2010231"/>
                  </a:lnTo>
                  <a:cubicBezTo>
                    <a:pt x="4374831" y="2090241"/>
                    <a:pt x="4308791" y="2156281"/>
                    <a:pt x="4228781" y="2156281"/>
                  </a:cubicBezTo>
                  <a:lnTo>
                    <a:pt x="158750" y="2156281"/>
                  </a:lnTo>
                  <a:cubicBezTo>
                    <a:pt x="78740" y="2156281"/>
                    <a:pt x="12700" y="2091511"/>
                    <a:pt x="12700" y="2010231"/>
                  </a:cubicBezTo>
                  <a:close/>
                  <a:moveTo>
                    <a:pt x="4415471" y="2053411"/>
                  </a:moveTo>
                  <a:cubicBezTo>
                    <a:pt x="4415471" y="2133421"/>
                    <a:pt x="4348161" y="2199461"/>
                    <a:pt x="4268151" y="2199461"/>
                  </a:cubicBezTo>
                  <a:lnTo>
                    <a:pt x="218396" y="2199461"/>
                  </a:lnTo>
                  <a:cubicBezTo>
                    <a:pt x="157480" y="2199461"/>
                    <a:pt x="120650" y="2182951"/>
                    <a:pt x="93980" y="2155011"/>
                  </a:cubicBezTo>
                  <a:cubicBezTo>
                    <a:pt x="114300" y="2163901"/>
                    <a:pt x="135890" y="2168981"/>
                    <a:pt x="160020" y="2168981"/>
                  </a:cubicBezTo>
                  <a:lnTo>
                    <a:pt x="4230051" y="2168981"/>
                  </a:lnTo>
                  <a:cubicBezTo>
                    <a:pt x="4317681" y="2168981"/>
                    <a:pt x="4388801" y="2097861"/>
                    <a:pt x="4388801" y="2010231"/>
                  </a:cubicBezTo>
                  <a:lnTo>
                    <a:pt x="4388801" y="158750"/>
                  </a:lnTo>
                  <a:cubicBezTo>
                    <a:pt x="4388801" y="140970"/>
                    <a:pt x="4384991" y="123190"/>
                    <a:pt x="4379911" y="106680"/>
                  </a:cubicBezTo>
                  <a:cubicBezTo>
                    <a:pt x="4401501" y="132080"/>
                    <a:pt x="4415471" y="165100"/>
                    <a:pt x="4415471" y="201930"/>
                  </a:cubicBezTo>
                  <a:lnTo>
                    <a:pt x="4415471" y="2053411"/>
                  </a:lnTo>
                  <a:close/>
                </a:path>
              </a:pathLst>
            </a:custGeom>
            <a:solidFill>
              <a:srgbClr val="704430"/>
            </a:solidFill>
          </p:spPr>
        </p:sp>
      </p:grpSp>
      <p:sp>
        <p:nvSpPr>
          <p:cNvPr id="15" name="Freeform 15"/>
          <p:cNvSpPr/>
          <p:nvPr/>
        </p:nvSpPr>
        <p:spPr>
          <a:xfrm>
            <a:off x="11780873" y="4071267"/>
            <a:ext cx="5315983" cy="4552415"/>
          </a:xfrm>
          <a:custGeom>
            <a:avLst/>
            <a:gdLst/>
            <a:ahLst/>
            <a:cxnLst/>
            <a:rect l="l" t="t" r="r" b="b"/>
            <a:pathLst>
              <a:path w="5315983" h="4552415">
                <a:moveTo>
                  <a:pt x="0" y="0"/>
                </a:moveTo>
                <a:lnTo>
                  <a:pt x="5315984" y="0"/>
                </a:lnTo>
                <a:lnTo>
                  <a:pt x="5315984" y="4552415"/>
                </a:lnTo>
                <a:lnTo>
                  <a:pt x="0" y="4552415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16" name="Group 16"/>
          <p:cNvGrpSpPr/>
          <p:nvPr/>
        </p:nvGrpSpPr>
        <p:grpSpPr>
          <a:xfrm>
            <a:off x="2575183" y="2246427"/>
            <a:ext cx="10675301" cy="823276"/>
            <a:chOff x="0" y="0"/>
            <a:chExt cx="24817148" cy="191389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4817149" cy="1913890"/>
            </a:xfrm>
            <a:custGeom>
              <a:avLst/>
              <a:gdLst/>
              <a:ahLst/>
              <a:cxnLst/>
              <a:rect l="l" t="t" r="r" b="b"/>
              <a:pathLst>
                <a:path w="24817149" h="1913890">
                  <a:moveTo>
                    <a:pt x="24817149" y="956945"/>
                  </a:moveTo>
                  <a:cubicBezTo>
                    <a:pt x="24817149" y="1485392"/>
                    <a:pt x="24388778" y="1913890"/>
                    <a:pt x="23860204" y="1913890"/>
                  </a:cubicBezTo>
                  <a:lnTo>
                    <a:pt x="956945" y="1913890"/>
                  </a:lnTo>
                  <a:cubicBezTo>
                    <a:pt x="428371" y="1913890"/>
                    <a:pt x="0" y="1485392"/>
                    <a:pt x="0" y="956945"/>
                  </a:cubicBezTo>
                  <a:cubicBezTo>
                    <a:pt x="0" y="428371"/>
                    <a:pt x="428371" y="0"/>
                    <a:pt x="956945" y="0"/>
                  </a:cubicBezTo>
                  <a:lnTo>
                    <a:pt x="23860204" y="0"/>
                  </a:lnTo>
                  <a:cubicBezTo>
                    <a:pt x="24388651" y="0"/>
                    <a:pt x="24817149" y="428371"/>
                    <a:pt x="24817149" y="956945"/>
                  </a:cubicBezTo>
                  <a:close/>
                </a:path>
              </a:pathLst>
            </a:custGeom>
            <a:solidFill>
              <a:srgbClr val="F8CDA2"/>
            </a:solidFill>
          </p:spPr>
        </p:sp>
      </p:grpSp>
      <p:sp>
        <p:nvSpPr>
          <p:cNvPr id="18" name="AutoShape 18"/>
          <p:cNvSpPr/>
          <p:nvPr/>
        </p:nvSpPr>
        <p:spPr>
          <a:xfrm rot="5400000">
            <a:off x="7482408" y="1297248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9" name="AutoShape 19"/>
          <p:cNvSpPr/>
          <p:nvPr/>
        </p:nvSpPr>
        <p:spPr>
          <a:xfrm>
            <a:off x="7482408" y="1297248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0" name="AutoShape 20"/>
          <p:cNvSpPr/>
          <p:nvPr/>
        </p:nvSpPr>
        <p:spPr>
          <a:xfrm>
            <a:off x="15271777" y="2442503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1" name="AutoShape 21"/>
          <p:cNvSpPr/>
          <p:nvPr/>
        </p:nvSpPr>
        <p:spPr>
          <a:xfrm>
            <a:off x="15271777" y="2634252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2" name="AutoShape 22"/>
          <p:cNvSpPr/>
          <p:nvPr/>
        </p:nvSpPr>
        <p:spPr>
          <a:xfrm>
            <a:off x="15271777" y="2826001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3" name="Freeform 23"/>
          <p:cNvSpPr/>
          <p:nvPr/>
        </p:nvSpPr>
        <p:spPr>
          <a:xfrm>
            <a:off x="12439310" y="2377623"/>
            <a:ext cx="456119" cy="516849"/>
          </a:xfrm>
          <a:custGeom>
            <a:avLst/>
            <a:gdLst/>
            <a:ahLst/>
            <a:cxnLst/>
            <a:rect l="l" t="t" r="r" b="b"/>
            <a:pathLst>
              <a:path w="456119" h="516849">
                <a:moveTo>
                  <a:pt x="0" y="0"/>
                </a:moveTo>
                <a:lnTo>
                  <a:pt x="456119" y="0"/>
                </a:lnTo>
                <a:lnTo>
                  <a:pt x="456119" y="516849"/>
                </a:lnTo>
                <a:lnTo>
                  <a:pt x="0" y="51684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13833244" y="2257037"/>
            <a:ext cx="758021" cy="758021"/>
          </a:xfrm>
          <a:custGeom>
            <a:avLst/>
            <a:gdLst/>
            <a:ahLst/>
            <a:cxnLst/>
            <a:rect l="l" t="t" r="r" b="b"/>
            <a:pathLst>
              <a:path w="758021" h="758021">
                <a:moveTo>
                  <a:pt x="0" y="0"/>
                </a:moveTo>
                <a:lnTo>
                  <a:pt x="758021" y="0"/>
                </a:lnTo>
                <a:lnTo>
                  <a:pt x="758021" y="758021"/>
                </a:lnTo>
                <a:lnTo>
                  <a:pt x="0" y="75802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2911752" y="2377623"/>
            <a:ext cx="538384" cy="516849"/>
          </a:xfrm>
          <a:custGeom>
            <a:avLst/>
            <a:gdLst/>
            <a:ahLst/>
            <a:cxnLst/>
            <a:rect l="l" t="t" r="r" b="b"/>
            <a:pathLst>
              <a:path w="538384" h="516849">
                <a:moveTo>
                  <a:pt x="0" y="0"/>
                </a:moveTo>
                <a:lnTo>
                  <a:pt x="538384" y="0"/>
                </a:lnTo>
                <a:lnTo>
                  <a:pt x="538384" y="516849"/>
                </a:lnTo>
                <a:lnTo>
                  <a:pt x="0" y="51684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3712516" y="2377623"/>
            <a:ext cx="394685" cy="516849"/>
          </a:xfrm>
          <a:custGeom>
            <a:avLst/>
            <a:gdLst/>
            <a:ahLst/>
            <a:cxnLst/>
            <a:rect l="l" t="t" r="r" b="b"/>
            <a:pathLst>
              <a:path w="394685" h="516849">
                <a:moveTo>
                  <a:pt x="0" y="0"/>
                </a:moveTo>
                <a:lnTo>
                  <a:pt x="394684" y="0"/>
                </a:lnTo>
                <a:lnTo>
                  <a:pt x="394684" y="516849"/>
                </a:lnTo>
                <a:lnTo>
                  <a:pt x="0" y="516849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grpSp>
        <p:nvGrpSpPr>
          <p:cNvPr id="27" name="Group 27"/>
          <p:cNvGrpSpPr/>
          <p:nvPr/>
        </p:nvGrpSpPr>
        <p:grpSpPr>
          <a:xfrm>
            <a:off x="14350757" y="1070721"/>
            <a:ext cx="406363" cy="406363"/>
            <a:chOff x="0" y="0"/>
            <a:chExt cx="6350000" cy="6350000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B9DDBF"/>
            </a:solidFill>
          </p:spPr>
        </p:sp>
      </p:grpSp>
      <p:grpSp>
        <p:nvGrpSpPr>
          <p:cNvPr id="29" name="Group 29"/>
          <p:cNvGrpSpPr/>
          <p:nvPr/>
        </p:nvGrpSpPr>
        <p:grpSpPr>
          <a:xfrm>
            <a:off x="15040638" y="1070721"/>
            <a:ext cx="406363" cy="406363"/>
            <a:chOff x="0" y="0"/>
            <a:chExt cx="6350000" cy="63500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B9DDBF"/>
            </a:solidFill>
          </p:spPr>
        </p:sp>
      </p:grpSp>
      <p:grpSp>
        <p:nvGrpSpPr>
          <p:cNvPr id="31" name="Group 31"/>
          <p:cNvGrpSpPr/>
          <p:nvPr/>
        </p:nvGrpSpPr>
        <p:grpSpPr>
          <a:xfrm>
            <a:off x="15730518" y="1070721"/>
            <a:ext cx="406363" cy="406363"/>
            <a:chOff x="0" y="0"/>
            <a:chExt cx="6350000" cy="6350000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B9DDBF"/>
            </a:solidFill>
          </p:spPr>
        </p:sp>
      </p:grpSp>
      <p:sp>
        <p:nvSpPr>
          <p:cNvPr id="33" name="TextBox 33"/>
          <p:cNvSpPr txBox="1"/>
          <p:nvPr/>
        </p:nvSpPr>
        <p:spPr>
          <a:xfrm>
            <a:off x="1789659" y="7937679"/>
            <a:ext cx="8207652" cy="15144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00"/>
              </a:lnSpc>
            </a:pPr>
            <a:r>
              <a:rPr lang="en-US" sz="3000" spc="89">
                <a:solidFill>
                  <a:srgbClr val="704430"/>
                </a:solidFill>
                <a:latin typeface="Nunito"/>
              </a:rPr>
              <a:t>MAŠA KRANER</a:t>
            </a:r>
          </a:p>
          <a:p>
            <a:pPr>
              <a:lnSpc>
                <a:spcPts val="3600"/>
              </a:lnSpc>
            </a:pPr>
            <a:r>
              <a:rPr lang="en-US" sz="3000" spc="89">
                <a:solidFill>
                  <a:srgbClr val="704430"/>
                </a:solidFill>
                <a:latin typeface="Nunito"/>
              </a:rPr>
              <a:t>DOC. DR. IRENA NANČOVSKA ŠERBEC</a:t>
            </a:r>
          </a:p>
          <a:p>
            <a:pPr algn="ctr">
              <a:lnSpc>
                <a:spcPts val="4799"/>
              </a:lnSpc>
            </a:pPr>
            <a:endParaRPr lang="en-US" sz="3000" spc="89">
              <a:solidFill>
                <a:srgbClr val="704430"/>
              </a:solidFill>
              <a:latin typeface="Nunito"/>
            </a:endParaRPr>
          </a:p>
        </p:txBody>
      </p:sp>
      <p:sp>
        <p:nvSpPr>
          <p:cNvPr id="34" name="TextBox 34"/>
          <p:cNvSpPr txBox="1"/>
          <p:nvPr/>
        </p:nvSpPr>
        <p:spPr>
          <a:xfrm>
            <a:off x="1789659" y="4050777"/>
            <a:ext cx="10173399" cy="41497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00"/>
              </a:lnSpc>
            </a:pPr>
            <a:r>
              <a:rPr lang="en-US" sz="8000">
                <a:solidFill>
                  <a:srgbClr val="704430"/>
                </a:solidFill>
                <a:latin typeface="Shrikhand"/>
              </a:rPr>
              <a:t>ČEŠKI KURIKULUM IN PRIMERJAVA S SLOVENSKIM</a:t>
            </a:r>
          </a:p>
          <a:p>
            <a:pPr algn="ctr">
              <a:lnSpc>
                <a:spcPts val="6400"/>
              </a:lnSpc>
            </a:pPr>
            <a:endParaRPr lang="en-US" sz="8000">
              <a:solidFill>
                <a:srgbClr val="704430"/>
              </a:solidFill>
              <a:latin typeface="Shrikhand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8506347" y="1038225"/>
            <a:ext cx="3581213" cy="1652766"/>
            <a:chOff x="0" y="0"/>
            <a:chExt cx="1034622" cy="477489"/>
          </a:xfrm>
        </p:grpSpPr>
        <p:sp>
          <p:nvSpPr>
            <p:cNvPr id="4" name="Freeform 4"/>
            <p:cNvSpPr/>
            <p:nvPr/>
          </p:nvSpPr>
          <p:spPr>
            <a:xfrm>
              <a:off x="92710" y="106680"/>
              <a:ext cx="930482" cy="358109"/>
            </a:xfrm>
            <a:custGeom>
              <a:avLst/>
              <a:gdLst/>
              <a:ahLst/>
              <a:cxnLst/>
              <a:rect l="l" t="t" r="r" b="b"/>
              <a:pathLst>
                <a:path w="930482" h="358109">
                  <a:moveTo>
                    <a:pt x="903812" y="168879"/>
                  </a:moveTo>
                  <a:cubicBezTo>
                    <a:pt x="903812" y="256509"/>
                    <a:pt x="827612" y="327629"/>
                    <a:pt x="746332" y="327629"/>
                  </a:cubicBezTo>
                  <a:lnTo>
                    <a:pt x="66040" y="327629"/>
                  </a:lnTo>
                  <a:cubicBezTo>
                    <a:pt x="43180" y="327629"/>
                    <a:pt x="20320" y="322549"/>
                    <a:pt x="0" y="313659"/>
                  </a:cubicBezTo>
                  <a:cubicBezTo>
                    <a:pt x="26670" y="341599"/>
                    <a:pt x="63500" y="358109"/>
                    <a:pt x="100058" y="358109"/>
                  </a:cubicBezTo>
                  <a:lnTo>
                    <a:pt x="784432" y="358109"/>
                  </a:lnTo>
                  <a:cubicBezTo>
                    <a:pt x="864442" y="358109"/>
                    <a:pt x="930482" y="292069"/>
                    <a:pt x="930482" y="212059"/>
                  </a:cubicBezTo>
                  <a:lnTo>
                    <a:pt x="930482" y="95250"/>
                  </a:lnTo>
                  <a:cubicBezTo>
                    <a:pt x="930482" y="58420"/>
                    <a:pt x="916512" y="25400"/>
                    <a:pt x="894922" y="0"/>
                  </a:cubicBezTo>
                  <a:cubicBezTo>
                    <a:pt x="901272" y="16510"/>
                    <a:pt x="903812" y="34290"/>
                    <a:pt x="903812" y="52070"/>
                  </a:cubicBezTo>
                  <a:lnTo>
                    <a:pt x="903812" y="168879"/>
                  </a:lnTo>
                  <a:close/>
                </a:path>
              </a:pathLst>
            </a:custGeom>
            <a:solidFill>
              <a:srgbClr val="704430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12700" y="12700"/>
              <a:ext cx="969852" cy="408909"/>
            </a:xfrm>
            <a:custGeom>
              <a:avLst/>
              <a:gdLst/>
              <a:ahLst/>
              <a:cxnLst/>
              <a:rect l="l" t="t" r="r" b="b"/>
              <a:pathLst>
                <a:path w="969852" h="408909">
                  <a:moveTo>
                    <a:pt x="146050" y="408909"/>
                  </a:moveTo>
                  <a:lnTo>
                    <a:pt x="823802" y="408909"/>
                  </a:lnTo>
                  <a:cubicBezTo>
                    <a:pt x="903812" y="408909"/>
                    <a:pt x="969852" y="342869"/>
                    <a:pt x="969852" y="262859"/>
                  </a:cubicBezTo>
                  <a:lnTo>
                    <a:pt x="969852" y="146050"/>
                  </a:lnTo>
                  <a:cubicBezTo>
                    <a:pt x="969852" y="66040"/>
                    <a:pt x="903812" y="0"/>
                    <a:pt x="823802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62859"/>
                  </a:lnTo>
                  <a:cubicBezTo>
                    <a:pt x="0" y="344139"/>
                    <a:pt x="66040" y="408909"/>
                    <a:pt x="146050" y="408909"/>
                  </a:cubicBezTo>
                  <a:close/>
                </a:path>
              </a:pathLst>
            </a:custGeom>
            <a:solidFill>
              <a:srgbClr val="FFF3ED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1034622" cy="477489"/>
            </a:xfrm>
            <a:custGeom>
              <a:avLst/>
              <a:gdLst/>
              <a:ahLst/>
              <a:cxnLst/>
              <a:rect l="l" t="t" r="r" b="b"/>
              <a:pathLst>
                <a:path w="1034622" h="477489">
                  <a:moveTo>
                    <a:pt x="971122" y="74930"/>
                  </a:moveTo>
                  <a:cubicBezTo>
                    <a:pt x="943182" y="30480"/>
                    <a:pt x="893652" y="0"/>
                    <a:pt x="836502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75559"/>
                  </a:lnTo>
                  <a:cubicBezTo>
                    <a:pt x="0" y="327629"/>
                    <a:pt x="25400" y="373349"/>
                    <a:pt x="63500" y="402559"/>
                  </a:cubicBezTo>
                  <a:cubicBezTo>
                    <a:pt x="91440" y="447009"/>
                    <a:pt x="140970" y="477489"/>
                    <a:pt x="193401" y="477489"/>
                  </a:cubicBezTo>
                  <a:lnTo>
                    <a:pt x="875872" y="477489"/>
                  </a:lnTo>
                  <a:cubicBezTo>
                    <a:pt x="963502" y="477489"/>
                    <a:pt x="1034622" y="406369"/>
                    <a:pt x="1034622" y="318739"/>
                  </a:cubicBezTo>
                  <a:lnTo>
                    <a:pt x="1034622" y="201930"/>
                  </a:lnTo>
                  <a:cubicBezTo>
                    <a:pt x="1034622" y="149860"/>
                    <a:pt x="1009222" y="104140"/>
                    <a:pt x="971122" y="74930"/>
                  </a:cubicBezTo>
                  <a:close/>
                  <a:moveTo>
                    <a:pt x="12700" y="275559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836502" y="12700"/>
                  </a:lnTo>
                  <a:cubicBezTo>
                    <a:pt x="916512" y="12700"/>
                    <a:pt x="982552" y="78740"/>
                    <a:pt x="982552" y="158750"/>
                  </a:cubicBezTo>
                  <a:lnTo>
                    <a:pt x="982552" y="275559"/>
                  </a:lnTo>
                  <a:cubicBezTo>
                    <a:pt x="982552" y="355569"/>
                    <a:pt x="916512" y="421609"/>
                    <a:pt x="836502" y="421609"/>
                  </a:cubicBezTo>
                  <a:lnTo>
                    <a:pt x="158750" y="421609"/>
                  </a:lnTo>
                  <a:cubicBezTo>
                    <a:pt x="78740" y="421609"/>
                    <a:pt x="12700" y="356839"/>
                    <a:pt x="12700" y="275559"/>
                  </a:cubicBezTo>
                  <a:close/>
                  <a:moveTo>
                    <a:pt x="1023192" y="318739"/>
                  </a:moveTo>
                  <a:cubicBezTo>
                    <a:pt x="1023192" y="398749"/>
                    <a:pt x="955882" y="464789"/>
                    <a:pt x="875872" y="464789"/>
                  </a:cubicBezTo>
                  <a:lnTo>
                    <a:pt x="193401" y="464789"/>
                  </a:lnTo>
                  <a:cubicBezTo>
                    <a:pt x="157480" y="464789"/>
                    <a:pt x="120650" y="448279"/>
                    <a:pt x="93980" y="420339"/>
                  </a:cubicBezTo>
                  <a:cubicBezTo>
                    <a:pt x="114300" y="429229"/>
                    <a:pt x="135890" y="434309"/>
                    <a:pt x="160020" y="434309"/>
                  </a:cubicBezTo>
                  <a:lnTo>
                    <a:pt x="837772" y="434309"/>
                  </a:lnTo>
                  <a:cubicBezTo>
                    <a:pt x="925402" y="434309"/>
                    <a:pt x="996522" y="363189"/>
                    <a:pt x="996522" y="275559"/>
                  </a:cubicBezTo>
                  <a:lnTo>
                    <a:pt x="996522" y="158750"/>
                  </a:lnTo>
                  <a:cubicBezTo>
                    <a:pt x="996522" y="140970"/>
                    <a:pt x="992712" y="123190"/>
                    <a:pt x="987632" y="106680"/>
                  </a:cubicBezTo>
                  <a:cubicBezTo>
                    <a:pt x="1009222" y="132080"/>
                    <a:pt x="1023192" y="165100"/>
                    <a:pt x="1023192" y="201930"/>
                  </a:cubicBezTo>
                  <a:lnTo>
                    <a:pt x="1023192" y="318739"/>
                  </a:lnTo>
                  <a:close/>
                </a:path>
              </a:pathLst>
            </a:custGeom>
            <a:solidFill>
              <a:srgbClr val="704430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2087560" y="1038225"/>
            <a:ext cx="1377979" cy="1652766"/>
            <a:chOff x="0" y="0"/>
            <a:chExt cx="398102" cy="477489"/>
          </a:xfrm>
        </p:grpSpPr>
        <p:sp>
          <p:nvSpPr>
            <p:cNvPr id="8" name="Freeform 8"/>
            <p:cNvSpPr/>
            <p:nvPr/>
          </p:nvSpPr>
          <p:spPr>
            <a:xfrm>
              <a:off x="92710" y="106680"/>
              <a:ext cx="293962" cy="358109"/>
            </a:xfrm>
            <a:custGeom>
              <a:avLst/>
              <a:gdLst/>
              <a:ahLst/>
              <a:cxnLst/>
              <a:rect l="l" t="t" r="r" b="b"/>
              <a:pathLst>
                <a:path w="293962" h="358109">
                  <a:moveTo>
                    <a:pt x="267292" y="168879"/>
                  </a:moveTo>
                  <a:cubicBezTo>
                    <a:pt x="267292" y="256509"/>
                    <a:pt x="191092" y="327629"/>
                    <a:pt x="109812" y="327629"/>
                  </a:cubicBezTo>
                  <a:lnTo>
                    <a:pt x="66040" y="327629"/>
                  </a:lnTo>
                  <a:cubicBezTo>
                    <a:pt x="43180" y="327629"/>
                    <a:pt x="20320" y="322549"/>
                    <a:pt x="0" y="313659"/>
                  </a:cubicBezTo>
                  <a:cubicBezTo>
                    <a:pt x="26670" y="341599"/>
                    <a:pt x="63500" y="358109"/>
                    <a:pt x="96001" y="358109"/>
                  </a:cubicBezTo>
                  <a:lnTo>
                    <a:pt x="147912" y="358109"/>
                  </a:lnTo>
                  <a:cubicBezTo>
                    <a:pt x="227922" y="358109"/>
                    <a:pt x="293962" y="292069"/>
                    <a:pt x="293962" y="212059"/>
                  </a:cubicBezTo>
                  <a:lnTo>
                    <a:pt x="293962" y="95250"/>
                  </a:lnTo>
                  <a:cubicBezTo>
                    <a:pt x="293962" y="58420"/>
                    <a:pt x="279992" y="25400"/>
                    <a:pt x="258402" y="0"/>
                  </a:cubicBezTo>
                  <a:cubicBezTo>
                    <a:pt x="264752" y="16510"/>
                    <a:pt x="267292" y="34290"/>
                    <a:pt x="267292" y="52070"/>
                  </a:cubicBezTo>
                  <a:lnTo>
                    <a:pt x="267292" y="168879"/>
                  </a:lnTo>
                  <a:close/>
                </a:path>
              </a:pathLst>
            </a:custGeom>
            <a:solidFill>
              <a:srgbClr val="704430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12700" y="12700"/>
              <a:ext cx="333332" cy="408909"/>
            </a:xfrm>
            <a:custGeom>
              <a:avLst/>
              <a:gdLst/>
              <a:ahLst/>
              <a:cxnLst/>
              <a:rect l="l" t="t" r="r" b="b"/>
              <a:pathLst>
                <a:path w="333332" h="408909">
                  <a:moveTo>
                    <a:pt x="146050" y="408909"/>
                  </a:moveTo>
                  <a:lnTo>
                    <a:pt x="187282" y="408909"/>
                  </a:lnTo>
                  <a:cubicBezTo>
                    <a:pt x="267292" y="408909"/>
                    <a:pt x="333332" y="342869"/>
                    <a:pt x="333332" y="262859"/>
                  </a:cubicBezTo>
                  <a:lnTo>
                    <a:pt x="333332" y="146050"/>
                  </a:lnTo>
                  <a:cubicBezTo>
                    <a:pt x="333332" y="66040"/>
                    <a:pt x="267292" y="0"/>
                    <a:pt x="187282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62859"/>
                  </a:lnTo>
                  <a:cubicBezTo>
                    <a:pt x="0" y="344139"/>
                    <a:pt x="66040" y="408909"/>
                    <a:pt x="146050" y="408909"/>
                  </a:cubicBezTo>
                  <a:close/>
                </a:path>
              </a:pathLst>
            </a:custGeom>
            <a:solidFill>
              <a:srgbClr val="FFF3ED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0" y="0"/>
              <a:ext cx="398102" cy="477489"/>
            </a:xfrm>
            <a:custGeom>
              <a:avLst/>
              <a:gdLst/>
              <a:ahLst/>
              <a:cxnLst/>
              <a:rect l="l" t="t" r="r" b="b"/>
              <a:pathLst>
                <a:path w="398102" h="477489">
                  <a:moveTo>
                    <a:pt x="334602" y="74930"/>
                  </a:moveTo>
                  <a:cubicBezTo>
                    <a:pt x="306662" y="30480"/>
                    <a:pt x="257132" y="0"/>
                    <a:pt x="199982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75559"/>
                  </a:lnTo>
                  <a:cubicBezTo>
                    <a:pt x="0" y="327629"/>
                    <a:pt x="25400" y="373349"/>
                    <a:pt x="63500" y="402559"/>
                  </a:cubicBezTo>
                  <a:cubicBezTo>
                    <a:pt x="91440" y="447009"/>
                    <a:pt x="140970" y="477489"/>
                    <a:pt x="188711" y="477489"/>
                  </a:cubicBezTo>
                  <a:lnTo>
                    <a:pt x="239352" y="477489"/>
                  </a:lnTo>
                  <a:cubicBezTo>
                    <a:pt x="326982" y="477489"/>
                    <a:pt x="398102" y="406369"/>
                    <a:pt x="398102" y="318739"/>
                  </a:cubicBezTo>
                  <a:lnTo>
                    <a:pt x="398102" y="201930"/>
                  </a:lnTo>
                  <a:cubicBezTo>
                    <a:pt x="398102" y="149860"/>
                    <a:pt x="372702" y="104140"/>
                    <a:pt x="334602" y="74930"/>
                  </a:cubicBezTo>
                  <a:close/>
                  <a:moveTo>
                    <a:pt x="12700" y="275559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99982" y="12700"/>
                  </a:lnTo>
                  <a:cubicBezTo>
                    <a:pt x="279992" y="12700"/>
                    <a:pt x="346032" y="78740"/>
                    <a:pt x="346032" y="158750"/>
                  </a:cubicBezTo>
                  <a:lnTo>
                    <a:pt x="346032" y="275559"/>
                  </a:lnTo>
                  <a:cubicBezTo>
                    <a:pt x="346032" y="355569"/>
                    <a:pt x="279992" y="421609"/>
                    <a:pt x="199982" y="421609"/>
                  </a:cubicBezTo>
                  <a:lnTo>
                    <a:pt x="158750" y="421609"/>
                  </a:lnTo>
                  <a:cubicBezTo>
                    <a:pt x="78740" y="421609"/>
                    <a:pt x="12700" y="356839"/>
                    <a:pt x="12700" y="275559"/>
                  </a:cubicBezTo>
                  <a:close/>
                  <a:moveTo>
                    <a:pt x="386672" y="318739"/>
                  </a:moveTo>
                  <a:cubicBezTo>
                    <a:pt x="386672" y="398749"/>
                    <a:pt x="319362" y="464789"/>
                    <a:pt x="239352" y="464789"/>
                  </a:cubicBezTo>
                  <a:lnTo>
                    <a:pt x="188711" y="464789"/>
                  </a:lnTo>
                  <a:cubicBezTo>
                    <a:pt x="157480" y="464789"/>
                    <a:pt x="120650" y="448279"/>
                    <a:pt x="93980" y="420339"/>
                  </a:cubicBezTo>
                  <a:cubicBezTo>
                    <a:pt x="114300" y="429229"/>
                    <a:pt x="135890" y="434309"/>
                    <a:pt x="160020" y="434309"/>
                  </a:cubicBezTo>
                  <a:lnTo>
                    <a:pt x="201252" y="434309"/>
                  </a:lnTo>
                  <a:cubicBezTo>
                    <a:pt x="288882" y="434309"/>
                    <a:pt x="360002" y="363189"/>
                    <a:pt x="360002" y="275559"/>
                  </a:cubicBezTo>
                  <a:lnTo>
                    <a:pt x="360002" y="158750"/>
                  </a:lnTo>
                  <a:cubicBezTo>
                    <a:pt x="360002" y="140970"/>
                    <a:pt x="356192" y="123190"/>
                    <a:pt x="351112" y="106680"/>
                  </a:cubicBezTo>
                  <a:cubicBezTo>
                    <a:pt x="372702" y="132080"/>
                    <a:pt x="386672" y="165100"/>
                    <a:pt x="386672" y="201930"/>
                  </a:cubicBezTo>
                  <a:lnTo>
                    <a:pt x="386672" y="318739"/>
                  </a:lnTo>
                  <a:close/>
                </a:path>
              </a:pathLst>
            </a:custGeom>
            <a:solidFill>
              <a:srgbClr val="704430"/>
            </a:solidFill>
          </p:spPr>
        </p:sp>
      </p:grpSp>
      <p:sp>
        <p:nvSpPr>
          <p:cNvPr id="11" name="AutoShape 11"/>
          <p:cNvSpPr/>
          <p:nvPr/>
        </p:nvSpPr>
        <p:spPr>
          <a:xfrm>
            <a:off x="12523303" y="1396002"/>
            <a:ext cx="354094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AutoShape 12"/>
          <p:cNvSpPr/>
          <p:nvPr/>
        </p:nvSpPr>
        <p:spPr>
          <a:xfrm rot="5400000">
            <a:off x="12523303" y="1396002"/>
            <a:ext cx="354094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3" name="Group 13"/>
          <p:cNvGrpSpPr/>
          <p:nvPr/>
        </p:nvGrpSpPr>
        <p:grpSpPr>
          <a:xfrm>
            <a:off x="7871382" y="1735822"/>
            <a:ext cx="9387918" cy="8085603"/>
            <a:chOff x="0" y="0"/>
            <a:chExt cx="2627153" cy="2262708"/>
          </a:xfrm>
        </p:grpSpPr>
        <p:sp>
          <p:nvSpPr>
            <p:cNvPr id="14" name="Freeform 14"/>
            <p:cNvSpPr/>
            <p:nvPr/>
          </p:nvSpPr>
          <p:spPr>
            <a:xfrm>
              <a:off x="92710" y="106680"/>
              <a:ext cx="2523013" cy="2143328"/>
            </a:xfrm>
            <a:custGeom>
              <a:avLst/>
              <a:gdLst/>
              <a:ahLst/>
              <a:cxnLst/>
              <a:rect l="l" t="t" r="r" b="b"/>
              <a:pathLst>
                <a:path w="2523013" h="2143328">
                  <a:moveTo>
                    <a:pt x="2496343" y="1954098"/>
                  </a:moveTo>
                  <a:cubicBezTo>
                    <a:pt x="2496343" y="2041728"/>
                    <a:pt x="2420143" y="2112848"/>
                    <a:pt x="2338863" y="2112848"/>
                  </a:cubicBezTo>
                  <a:lnTo>
                    <a:pt x="66040" y="2112848"/>
                  </a:lnTo>
                  <a:cubicBezTo>
                    <a:pt x="43180" y="2112848"/>
                    <a:pt x="20320" y="2107768"/>
                    <a:pt x="0" y="2098878"/>
                  </a:cubicBezTo>
                  <a:cubicBezTo>
                    <a:pt x="26670" y="2126818"/>
                    <a:pt x="63500" y="2143328"/>
                    <a:pt x="110208" y="2143328"/>
                  </a:cubicBezTo>
                  <a:lnTo>
                    <a:pt x="2376963" y="2143328"/>
                  </a:lnTo>
                  <a:cubicBezTo>
                    <a:pt x="2456973" y="2143328"/>
                    <a:pt x="2523013" y="2077288"/>
                    <a:pt x="2523013" y="1997278"/>
                  </a:cubicBezTo>
                  <a:lnTo>
                    <a:pt x="2523013" y="95250"/>
                  </a:lnTo>
                  <a:cubicBezTo>
                    <a:pt x="2523013" y="58420"/>
                    <a:pt x="2509043" y="25400"/>
                    <a:pt x="2487453" y="0"/>
                  </a:cubicBezTo>
                  <a:cubicBezTo>
                    <a:pt x="2493803" y="16510"/>
                    <a:pt x="2496343" y="34290"/>
                    <a:pt x="2496343" y="52070"/>
                  </a:cubicBezTo>
                  <a:lnTo>
                    <a:pt x="2496343" y="1954098"/>
                  </a:lnTo>
                  <a:close/>
                </a:path>
              </a:pathLst>
            </a:custGeom>
            <a:solidFill>
              <a:srgbClr val="704430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12700" y="12700"/>
              <a:ext cx="2562383" cy="2194128"/>
            </a:xfrm>
            <a:custGeom>
              <a:avLst/>
              <a:gdLst/>
              <a:ahLst/>
              <a:cxnLst/>
              <a:rect l="l" t="t" r="r" b="b"/>
              <a:pathLst>
                <a:path w="2562383" h="2194128">
                  <a:moveTo>
                    <a:pt x="146050" y="2194128"/>
                  </a:moveTo>
                  <a:lnTo>
                    <a:pt x="2416333" y="2194128"/>
                  </a:lnTo>
                  <a:cubicBezTo>
                    <a:pt x="2496343" y="2194128"/>
                    <a:pt x="2562383" y="2128088"/>
                    <a:pt x="2562383" y="2048078"/>
                  </a:cubicBezTo>
                  <a:lnTo>
                    <a:pt x="2562383" y="146050"/>
                  </a:lnTo>
                  <a:cubicBezTo>
                    <a:pt x="2562383" y="66040"/>
                    <a:pt x="2496343" y="0"/>
                    <a:pt x="2416333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048078"/>
                  </a:lnTo>
                  <a:cubicBezTo>
                    <a:pt x="0" y="2129358"/>
                    <a:pt x="66040" y="2194128"/>
                    <a:pt x="146050" y="2194128"/>
                  </a:cubicBezTo>
                  <a:close/>
                </a:path>
              </a:pathLst>
            </a:custGeom>
            <a:solidFill>
              <a:srgbClr val="FFF3ED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0" y="0"/>
              <a:ext cx="2627153" cy="2262708"/>
            </a:xfrm>
            <a:custGeom>
              <a:avLst/>
              <a:gdLst/>
              <a:ahLst/>
              <a:cxnLst/>
              <a:rect l="l" t="t" r="r" b="b"/>
              <a:pathLst>
                <a:path w="2627153" h="2262708">
                  <a:moveTo>
                    <a:pt x="2563653" y="74930"/>
                  </a:moveTo>
                  <a:cubicBezTo>
                    <a:pt x="2535713" y="30480"/>
                    <a:pt x="2486183" y="0"/>
                    <a:pt x="2429033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060778"/>
                  </a:lnTo>
                  <a:cubicBezTo>
                    <a:pt x="0" y="2112848"/>
                    <a:pt x="25400" y="2158568"/>
                    <a:pt x="63500" y="2187778"/>
                  </a:cubicBezTo>
                  <a:cubicBezTo>
                    <a:pt x="91440" y="2232228"/>
                    <a:pt x="140970" y="2262708"/>
                    <a:pt x="205135" y="2262708"/>
                  </a:cubicBezTo>
                  <a:lnTo>
                    <a:pt x="2468403" y="2262708"/>
                  </a:lnTo>
                  <a:cubicBezTo>
                    <a:pt x="2556033" y="2262708"/>
                    <a:pt x="2627153" y="2191588"/>
                    <a:pt x="2627153" y="2103958"/>
                  </a:cubicBezTo>
                  <a:lnTo>
                    <a:pt x="2627153" y="201930"/>
                  </a:lnTo>
                  <a:cubicBezTo>
                    <a:pt x="2627153" y="149860"/>
                    <a:pt x="2601753" y="104140"/>
                    <a:pt x="2563653" y="74930"/>
                  </a:cubicBezTo>
                  <a:close/>
                  <a:moveTo>
                    <a:pt x="12700" y="2060778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2429033" y="12700"/>
                  </a:lnTo>
                  <a:cubicBezTo>
                    <a:pt x="2509043" y="12700"/>
                    <a:pt x="2575083" y="78740"/>
                    <a:pt x="2575083" y="158750"/>
                  </a:cubicBezTo>
                  <a:lnTo>
                    <a:pt x="2575083" y="2060778"/>
                  </a:lnTo>
                  <a:cubicBezTo>
                    <a:pt x="2575083" y="2140788"/>
                    <a:pt x="2509043" y="2206828"/>
                    <a:pt x="2429033" y="2206828"/>
                  </a:cubicBezTo>
                  <a:lnTo>
                    <a:pt x="158750" y="2206828"/>
                  </a:lnTo>
                  <a:cubicBezTo>
                    <a:pt x="78740" y="2206828"/>
                    <a:pt x="12700" y="2142058"/>
                    <a:pt x="12700" y="2060778"/>
                  </a:cubicBezTo>
                  <a:close/>
                  <a:moveTo>
                    <a:pt x="2615723" y="2103958"/>
                  </a:moveTo>
                  <a:cubicBezTo>
                    <a:pt x="2615723" y="2183968"/>
                    <a:pt x="2548413" y="2250008"/>
                    <a:pt x="2468403" y="2250008"/>
                  </a:cubicBezTo>
                  <a:lnTo>
                    <a:pt x="205135" y="2250008"/>
                  </a:lnTo>
                  <a:cubicBezTo>
                    <a:pt x="157480" y="2250008"/>
                    <a:pt x="120650" y="2233498"/>
                    <a:pt x="93980" y="2205558"/>
                  </a:cubicBezTo>
                  <a:cubicBezTo>
                    <a:pt x="114300" y="2214448"/>
                    <a:pt x="135890" y="2219528"/>
                    <a:pt x="160020" y="2219528"/>
                  </a:cubicBezTo>
                  <a:lnTo>
                    <a:pt x="2430303" y="2219528"/>
                  </a:lnTo>
                  <a:cubicBezTo>
                    <a:pt x="2517933" y="2219528"/>
                    <a:pt x="2589053" y="2148408"/>
                    <a:pt x="2589053" y="2060778"/>
                  </a:cubicBezTo>
                  <a:lnTo>
                    <a:pt x="2589053" y="158750"/>
                  </a:lnTo>
                  <a:cubicBezTo>
                    <a:pt x="2589053" y="140970"/>
                    <a:pt x="2585243" y="123190"/>
                    <a:pt x="2580163" y="106680"/>
                  </a:cubicBezTo>
                  <a:cubicBezTo>
                    <a:pt x="2601753" y="132080"/>
                    <a:pt x="2615723" y="165100"/>
                    <a:pt x="2615723" y="201930"/>
                  </a:cubicBezTo>
                  <a:lnTo>
                    <a:pt x="2615723" y="2103958"/>
                  </a:lnTo>
                  <a:close/>
                </a:path>
              </a:pathLst>
            </a:custGeom>
            <a:solidFill>
              <a:srgbClr val="704430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14774246" y="1273025"/>
            <a:ext cx="245953" cy="245953"/>
            <a:chOff x="0" y="0"/>
            <a:chExt cx="6350000" cy="63500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3ED"/>
            </a:solidFill>
          </p:spPr>
        </p:sp>
      </p:grpSp>
      <p:grpSp>
        <p:nvGrpSpPr>
          <p:cNvPr id="19" name="Group 19"/>
          <p:cNvGrpSpPr/>
          <p:nvPr/>
        </p:nvGrpSpPr>
        <p:grpSpPr>
          <a:xfrm>
            <a:off x="15255708" y="1273025"/>
            <a:ext cx="245953" cy="245953"/>
            <a:chOff x="0" y="0"/>
            <a:chExt cx="6350000" cy="63500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3ED"/>
            </a:solidFill>
          </p:spPr>
        </p:sp>
      </p:grpSp>
      <p:grpSp>
        <p:nvGrpSpPr>
          <p:cNvPr id="21" name="Group 21"/>
          <p:cNvGrpSpPr/>
          <p:nvPr/>
        </p:nvGrpSpPr>
        <p:grpSpPr>
          <a:xfrm>
            <a:off x="15737170" y="1273025"/>
            <a:ext cx="245953" cy="245953"/>
            <a:chOff x="0" y="0"/>
            <a:chExt cx="6350000" cy="63500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3ED"/>
            </a:solidFill>
          </p:spPr>
        </p:sp>
      </p:grpSp>
      <p:sp>
        <p:nvSpPr>
          <p:cNvPr id="23" name="Freeform 23"/>
          <p:cNvSpPr/>
          <p:nvPr/>
        </p:nvSpPr>
        <p:spPr>
          <a:xfrm>
            <a:off x="1603230" y="2412554"/>
            <a:ext cx="3375326" cy="2730946"/>
          </a:xfrm>
          <a:custGeom>
            <a:avLst/>
            <a:gdLst/>
            <a:ahLst/>
            <a:cxnLst/>
            <a:rect l="l" t="t" r="r" b="b"/>
            <a:pathLst>
              <a:path w="3375326" h="2730946">
                <a:moveTo>
                  <a:pt x="0" y="0"/>
                </a:moveTo>
                <a:lnTo>
                  <a:pt x="3375326" y="0"/>
                </a:lnTo>
                <a:lnTo>
                  <a:pt x="3375326" y="2730946"/>
                </a:lnTo>
                <a:lnTo>
                  <a:pt x="0" y="27309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1603230" y="5017206"/>
            <a:ext cx="5505237" cy="4063866"/>
          </a:xfrm>
          <a:custGeom>
            <a:avLst/>
            <a:gdLst/>
            <a:ahLst/>
            <a:cxnLst/>
            <a:rect l="l" t="t" r="r" b="b"/>
            <a:pathLst>
              <a:path w="5505237" h="4063866">
                <a:moveTo>
                  <a:pt x="0" y="0"/>
                </a:moveTo>
                <a:lnTo>
                  <a:pt x="5505238" y="0"/>
                </a:lnTo>
                <a:lnTo>
                  <a:pt x="5505238" y="4063866"/>
                </a:lnTo>
                <a:lnTo>
                  <a:pt x="0" y="406386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5" name="TextBox 25"/>
          <p:cNvSpPr txBox="1"/>
          <p:nvPr/>
        </p:nvSpPr>
        <p:spPr>
          <a:xfrm>
            <a:off x="1877468" y="5841369"/>
            <a:ext cx="4556712" cy="2301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50"/>
              </a:lnSpc>
            </a:pPr>
            <a:r>
              <a:rPr lang="en-US" sz="4100">
                <a:solidFill>
                  <a:srgbClr val="704430"/>
                </a:solidFill>
                <a:latin typeface="Nunito Bold"/>
              </a:rPr>
              <a:t>OBDELAVA IN UPORABA INFORMACIJ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7871382" y="3516628"/>
            <a:ext cx="9068643" cy="57416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32" lvl="1" indent="-388616">
              <a:lnSpc>
                <a:spcPts val="5759"/>
              </a:lnSpc>
              <a:buFont typeface="Arial"/>
              <a:buChar char="•"/>
            </a:pPr>
            <a:r>
              <a:rPr lang="en-US" sz="3599">
                <a:solidFill>
                  <a:srgbClr val="704430"/>
                </a:solidFill>
                <a:latin typeface="Nunito"/>
              </a:rPr>
              <a:t>Učenci naštejejo </a:t>
            </a:r>
            <a:r>
              <a:rPr lang="en-US" sz="3599">
                <a:solidFill>
                  <a:srgbClr val="704430"/>
                </a:solidFill>
                <a:latin typeface="Nunito Bold"/>
              </a:rPr>
              <a:t>osnovne estetske in tipografske lastnosti </a:t>
            </a:r>
            <a:r>
              <a:rPr lang="en-US" sz="3599">
                <a:solidFill>
                  <a:srgbClr val="704430"/>
                </a:solidFill>
                <a:latin typeface="Nunito"/>
              </a:rPr>
              <a:t>urejenega besedila</a:t>
            </a:r>
          </a:p>
          <a:p>
            <a:pPr marL="777232" lvl="1" indent="-388616">
              <a:lnSpc>
                <a:spcPts val="5759"/>
              </a:lnSpc>
              <a:buFont typeface="Arial"/>
              <a:buChar char="•"/>
            </a:pPr>
            <a:r>
              <a:rPr lang="en-US" sz="3599">
                <a:solidFill>
                  <a:srgbClr val="704430"/>
                </a:solidFill>
                <a:latin typeface="Nunito"/>
              </a:rPr>
              <a:t>Uredijo besedilo, grafe in tabele</a:t>
            </a:r>
          </a:p>
          <a:p>
            <a:pPr marL="777232" lvl="1" indent="-388616">
              <a:lnSpc>
                <a:spcPts val="5759"/>
              </a:lnSpc>
              <a:buFont typeface="Arial"/>
              <a:buChar char="•"/>
            </a:pPr>
            <a:r>
              <a:rPr lang="en-US" sz="3599">
                <a:solidFill>
                  <a:srgbClr val="704430"/>
                </a:solidFill>
                <a:latin typeface="Nunito"/>
              </a:rPr>
              <a:t>Znajo uporabiti </a:t>
            </a:r>
            <a:r>
              <a:rPr lang="en-US" sz="3599">
                <a:solidFill>
                  <a:srgbClr val="704430"/>
                </a:solidFill>
                <a:latin typeface="Nunito Bold"/>
              </a:rPr>
              <a:t>grafične</a:t>
            </a:r>
            <a:r>
              <a:rPr lang="en-US" sz="3599">
                <a:solidFill>
                  <a:srgbClr val="704430"/>
                </a:solidFill>
                <a:latin typeface="Nunito"/>
              </a:rPr>
              <a:t>, </a:t>
            </a:r>
            <a:r>
              <a:rPr lang="en-US" sz="3599">
                <a:solidFill>
                  <a:srgbClr val="704430"/>
                </a:solidFill>
                <a:latin typeface="Nunito Bold"/>
              </a:rPr>
              <a:t>vektorske </a:t>
            </a:r>
            <a:r>
              <a:rPr lang="en-US" sz="3599">
                <a:solidFill>
                  <a:srgbClr val="704430"/>
                </a:solidFill>
                <a:latin typeface="Nunito"/>
              </a:rPr>
              <a:t>in </a:t>
            </a:r>
            <a:r>
              <a:rPr lang="en-US" sz="3599">
                <a:solidFill>
                  <a:srgbClr val="704430"/>
                </a:solidFill>
                <a:latin typeface="Nunito Bold"/>
              </a:rPr>
              <a:t>rastrske programe</a:t>
            </a:r>
          </a:p>
          <a:p>
            <a:pPr marL="777232" lvl="1" indent="-388616">
              <a:lnSpc>
                <a:spcPts val="5759"/>
              </a:lnSpc>
              <a:buFont typeface="Arial"/>
              <a:buChar char="•"/>
            </a:pPr>
            <a:r>
              <a:rPr lang="en-US" sz="3599">
                <a:solidFill>
                  <a:srgbClr val="704430"/>
                </a:solidFill>
                <a:latin typeface="Nunito"/>
              </a:rPr>
              <a:t>Izdelajo </a:t>
            </a:r>
            <a:r>
              <a:rPr lang="en-US" sz="3599">
                <a:solidFill>
                  <a:srgbClr val="704430"/>
                </a:solidFill>
                <a:latin typeface="Nunito Bold"/>
              </a:rPr>
              <a:t>kakovostno prezentacijo</a:t>
            </a:r>
            <a:r>
              <a:rPr lang="en-US" sz="3599">
                <a:solidFill>
                  <a:srgbClr val="704430"/>
                </a:solidFill>
                <a:latin typeface="Nunito"/>
              </a:rPr>
              <a:t> v skladu z avtorskimi pravicami, jih zaščitijo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7108468" y="2167116"/>
            <a:ext cx="6181827" cy="1209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00"/>
              </a:lnSpc>
            </a:pPr>
            <a:r>
              <a:rPr lang="en-US" sz="9000" u="sng">
                <a:solidFill>
                  <a:srgbClr val="704430"/>
                </a:solidFill>
                <a:latin typeface="Shrikhand"/>
              </a:rPr>
              <a:t>CILJI: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638161" y="610865"/>
            <a:ext cx="8149494" cy="988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00"/>
              </a:lnSpc>
            </a:pPr>
            <a:r>
              <a:rPr lang="en-US" sz="7400">
                <a:solidFill>
                  <a:srgbClr val="704430"/>
                </a:solidFill>
                <a:latin typeface="Nunito Sans"/>
              </a:rPr>
              <a:t>2. STOPNJA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</p:sp>
      <p:sp>
        <p:nvSpPr>
          <p:cNvPr id="3" name="Freeform 3"/>
          <p:cNvSpPr/>
          <p:nvPr/>
        </p:nvSpPr>
        <p:spPr>
          <a:xfrm flipH="1">
            <a:off x="800663" y="85591"/>
            <a:ext cx="2366973" cy="2640639"/>
          </a:xfrm>
          <a:custGeom>
            <a:avLst/>
            <a:gdLst/>
            <a:ahLst/>
            <a:cxnLst/>
            <a:rect l="l" t="t" r="r" b="b"/>
            <a:pathLst>
              <a:path w="2366973" h="2640639">
                <a:moveTo>
                  <a:pt x="2366973" y="0"/>
                </a:moveTo>
                <a:lnTo>
                  <a:pt x="0" y="0"/>
                </a:lnTo>
                <a:lnTo>
                  <a:pt x="0" y="2640639"/>
                </a:lnTo>
                <a:lnTo>
                  <a:pt x="2366973" y="2640639"/>
                </a:lnTo>
                <a:lnTo>
                  <a:pt x="2366973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221367" y="3471429"/>
            <a:ext cx="6014523" cy="6592957"/>
            <a:chOff x="0" y="0"/>
            <a:chExt cx="1570252" cy="1721267"/>
          </a:xfrm>
        </p:grpSpPr>
        <p:sp>
          <p:nvSpPr>
            <p:cNvPr id="5" name="Freeform 5"/>
            <p:cNvSpPr/>
            <p:nvPr/>
          </p:nvSpPr>
          <p:spPr>
            <a:xfrm>
              <a:off x="92710" y="106680"/>
              <a:ext cx="1466112" cy="1601887"/>
            </a:xfrm>
            <a:custGeom>
              <a:avLst/>
              <a:gdLst/>
              <a:ahLst/>
              <a:cxnLst/>
              <a:rect l="l" t="t" r="r" b="b"/>
              <a:pathLst>
                <a:path w="1466112" h="1601887">
                  <a:moveTo>
                    <a:pt x="1439442" y="1412657"/>
                  </a:moveTo>
                  <a:cubicBezTo>
                    <a:pt x="1439442" y="1500287"/>
                    <a:pt x="1363242" y="1571407"/>
                    <a:pt x="1281962" y="1571407"/>
                  </a:cubicBezTo>
                  <a:lnTo>
                    <a:pt x="66040" y="1571407"/>
                  </a:lnTo>
                  <a:cubicBezTo>
                    <a:pt x="43180" y="1571407"/>
                    <a:pt x="20320" y="1566328"/>
                    <a:pt x="0" y="1557437"/>
                  </a:cubicBezTo>
                  <a:cubicBezTo>
                    <a:pt x="26670" y="1585378"/>
                    <a:pt x="63500" y="1601887"/>
                    <a:pt x="103471" y="1601887"/>
                  </a:cubicBezTo>
                  <a:lnTo>
                    <a:pt x="1320062" y="1601887"/>
                  </a:lnTo>
                  <a:cubicBezTo>
                    <a:pt x="1400072" y="1601887"/>
                    <a:pt x="1466112" y="1535847"/>
                    <a:pt x="1466112" y="1455837"/>
                  </a:cubicBezTo>
                  <a:lnTo>
                    <a:pt x="1466112" y="95250"/>
                  </a:lnTo>
                  <a:cubicBezTo>
                    <a:pt x="1466112" y="58420"/>
                    <a:pt x="1452142" y="25400"/>
                    <a:pt x="1430552" y="0"/>
                  </a:cubicBezTo>
                  <a:cubicBezTo>
                    <a:pt x="1436902" y="16510"/>
                    <a:pt x="1439442" y="34290"/>
                    <a:pt x="1439442" y="52070"/>
                  </a:cubicBezTo>
                  <a:lnTo>
                    <a:pt x="1439442" y="1412657"/>
                  </a:lnTo>
                  <a:close/>
                </a:path>
              </a:pathLst>
            </a:custGeom>
            <a:solidFill>
              <a:srgbClr val="704430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12700" y="12700"/>
              <a:ext cx="1505482" cy="1652687"/>
            </a:xfrm>
            <a:custGeom>
              <a:avLst/>
              <a:gdLst/>
              <a:ahLst/>
              <a:cxnLst/>
              <a:rect l="l" t="t" r="r" b="b"/>
              <a:pathLst>
                <a:path w="1505482" h="1652687">
                  <a:moveTo>
                    <a:pt x="146050" y="1652687"/>
                  </a:moveTo>
                  <a:lnTo>
                    <a:pt x="1359432" y="1652687"/>
                  </a:lnTo>
                  <a:cubicBezTo>
                    <a:pt x="1439442" y="1652687"/>
                    <a:pt x="1505482" y="1586647"/>
                    <a:pt x="1505482" y="1506637"/>
                  </a:cubicBezTo>
                  <a:lnTo>
                    <a:pt x="1505482" y="146050"/>
                  </a:lnTo>
                  <a:cubicBezTo>
                    <a:pt x="1505482" y="66040"/>
                    <a:pt x="1439442" y="0"/>
                    <a:pt x="1359432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1506637"/>
                  </a:lnTo>
                  <a:cubicBezTo>
                    <a:pt x="0" y="1587917"/>
                    <a:pt x="66040" y="1652687"/>
                    <a:pt x="146050" y="1652687"/>
                  </a:cubicBezTo>
                  <a:close/>
                </a:path>
              </a:pathLst>
            </a:custGeom>
            <a:solidFill>
              <a:srgbClr val="B9DDBF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0" y="0"/>
              <a:ext cx="1570252" cy="1721267"/>
            </a:xfrm>
            <a:custGeom>
              <a:avLst/>
              <a:gdLst/>
              <a:ahLst/>
              <a:cxnLst/>
              <a:rect l="l" t="t" r="r" b="b"/>
              <a:pathLst>
                <a:path w="1570252" h="1721267">
                  <a:moveTo>
                    <a:pt x="1506752" y="74930"/>
                  </a:moveTo>
                  <a:cubicBezTo>
                    <a:pt x="1478812" y="30480"/>
                    <a:pt x="1429282" y="0"/>
                    <a:pt x="1372132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1519337"/>
                  </a:lnTo>
                  <a:cubicBezTo>
                    <a:pt x="0" y="1571407"/>
                    <a:pt x="25400" y="1617127"/>
                    <a:pt x="63500" y="1646337"/>
                  </a:cubicBezTo>
                  <a:cubicBezTo>
                    <a:pt x="91440" y="1690787"/>
                    <a:pt x="140970" y="1721267"/>
                    <a:pt x="197347" y="1721267"/>
                  </a:cubicBezTo>
                  <a:lnTo>
                    <a:pt x="1411502" y="1721267"/>
                  </a:lnTo>
                  <a:cubicBezTo>
                    <a:pt x="1499132" y="1721267"/>
                    <a:pt x="1570252" y="1650148"/>
                    <a:pt x="1570252" y="1562517"/>
                  </a:cubicBezTo>
                  <a:lnTo>
                    <a:pt x="1570252" y="201930"/>
                  </a:lnTo>
                  <a:cubicBezTo>
                    <a:pt x="1570252" y="149860"/>
                    <a:pt x="1544852" y="104140"/>
                    <a:pt x="1506752" y="74930"/>
                  </a:cubicBezTo>
                  <a:close/>
                  <a:moveTo>
                    <a:pt x="12700" y="1519337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372132" y="12700"/>
                  </a:lnTo>
                  <a:cubicBezTo>
                    <a:pt x="1452142" y="12700"/>
                    <a:pt x="1518182" y="78740"/>
                    <a:pt x="1518182" y="158750"/>
                  </a:cubicBezTo>
                  <a:lnTo>
                    <a:pt x="1518182" y="1519337"/>
                  </a:lnTo>
                  <a:cubicBezTo>
                    <a:pt x="1518182" y="1599347"/>
                    <a:pt x="1452142" y="1665387"/>
                    <a:pt x="1372132" y="1665387"/>
                  </a:cubicBezTo>
                  <a:lnTo>
                    <a:pt x="158750" y="1665387"/>
                  </a:lnTo>
                  <a:cubicBezTo>
                    <a:pt x="78740" y="1665387"/>
                    <a:pt x="12700" y="1600617"/>
                    <a:pt x="12700" y="1519337"/>
                  </a:cubicBezTo>
                  <a:close/>
                  <a:moveTo>
                    <a:pt x="1558822" y="1562517"/>
                  </a:moveTo>
                  <a:cubicBezTo>
                    <a:pt x="1558822" y="1642527"/>
                    <a:pt x="1491512" y="1708567"/>
                    <a:pt x="1411502" y="1708567"/>
                  </a:cubicBezTo>
                  <a:lnTo>
                    <a:pt x="197347" y="1708567"/>
                  </a:lnTo>
                  <a:cubicBezTo>
                    <a:pt x="157480" y="1708567"/>
                    <a:pt x="120650" y="1692057"/>
                    <a:pt x="93980" y="1664117"/>
                  </a:cubicBezTo>
                  <a:cubicBezTo>
                    <a:pt x="114300" y="1673007"/>
                    <a:pt x="135890" y="1678087"/>
                    <a:pt x="160020" y="1678087"/>
                  </a:cubicBezTo>
                  <a:lnTo>
                    <a:pt x="1373402" y="1678087"/>
                  </a:lnTo>
                  <a:cubicBezTo>
                    <a:pt x="1461032" y="1678087"/>
                    <a:pt x="1532152" y="1606967"/>
                    <a:pt x="1532152" y="1519337"/>
                  </a:cubicBezTo>
                  <a:lnTo>
                    <a:pt x="1532152" y="158750"/>
                  </a:lnTo>
                  <a:cubicBezTo>
                    <a:pt x="1532152" y="140970"/>
                    <a:pt x="1528342" y="123190"/>
                    <a:pt x="1523262" y="106680"/>
                  </a:cubicBezTo>
                  <a:cubicBezTo>
                    <a:pt x="1544852" y="132080"/>
                    <a:pt x="1558822" y="165100"/>
                    <a:pt x="1558822" y="201930"/>
                  </a:cubicBezTo>
                  <a:lnTo>
                    <a:pt x="1558822" y="1562517"/>
                  </a:lnTo>
                  <a:close/>
                </a:path>
              </a:pathLst>
            </a:custGeom>
            <a:solidFill>
              <a:srgbClr val="704430"/>
            </a:solidFill>
          </p:spPr>
        </p:sp>
      </p:grpSp>
      <p:grpSp>
        <p:nvGrpSpPr>
          <p:cNvPr id="8" name="Group 8"/>
          <p:cNvGrpSpPr/>
          <p:nvPr/>
        </p:nvGrpSpPr>
        <p:grpSpPr>
          <a:xfrm>
            <a:off x="12419656" y="2726230"/>
            <a:ext cx="5764343" cy="6532070"/>
            <a:chOff x="0" y="0"/>
            <a:chExt cx="1570252" cy="1779387"/>
          </a:xfrm>
        </p:grpSpPr>
        <p:sp>
          <p:nvSpPr>
            <p:cNvPr id="9" name="Freeform 9"/>
            <p:cNvSpPr/>
            <p:nvPr/>
          </p:nvSpPr>
          <p:spPr>
            <a:xfrm>
              <a:off x="92710" y="106680"/>
              <a:ext cx="1466112" cy="1660007"/>
            </a:xfrm>
            <a:custGeom>
              <a:avLst/>
              <a:gdLst/>
              <a:ahLst/>
              <a:cxnLst/>
              <a:rect l="l" t="t" r="r" b="b"/>
              <a:pathLst>
                <a:path w="1466112" h="1660007">
                  <a:moveTo>
                    <a:pt x="1439442" y="1470777"/>
                  </a:moveTo>
                  <a:cubicBezTo>
                    <a:pt x="1439442" y="1558407"/>
                    <a:pt x="1363242" y="1629527"/>
                    <a:pt x="1281962" y="1629527"/>
                  </a:cubicBezTo>
                  <a:lnTo>
                    <a:pt x="66040" y="1629527"/>
                  </a:lnTo>
                  <a:cubicBezTo>
                    <a:pt x="43180" y="1629527"/>
                    <a:pt x="20320" y="1624447"/>
                    <a:pt x="0" y="1615557"/>
                  </a:cubicBezTo>
                  <a:cubicBezTo>
                    <a:pt x="26670" y="1643497"/>
                    <a:pt x="63500" y="1660007"/>
                    <a:pt x="103471" y="1660007"/>
                  </a:cubicBezTo>
                  <a:lnTo>
                    <a:pt x="1320062" y="1660007"/>
                  </a:lnTo>
                  <a:cubicBezTo>
                    <a:pt x="1400072" y="1660007"/>
                    <a:pt x="1466112" y="1593967"/>
                    <a:pt x="1466112" y="1513957"/>
                  </a:cubicBezTo>
                  <a:lnTo>
                    <a:pt x="1466112" y="95250"/>
                  </a:lnTo>
                  <a:cubicBezTo>
                    <a:pt x="1466112" y="58420"/>
                    <a:pt x="1452142" y="25400"/>
                    <a:pt x="1430552" y="0"/>
                  </a:cubicBezTo>
                  <a:cubicBezTo>
                    <a:pt x="1436902" y="16510"/>
                    <a:pt x="1439442" y="34290"/>
                    <a:pt x="1439442" y="52070"/>
                  </a:cubicBezTo>
                  <a:lnTo>
                    <a:pt x="1439442" y="1470777"/>
                  </a:lnTo>
                  <a:close/>
                </a:path>
              </a:pathLst>
            </a:custGeom>
            <a:solidFill>
              <a:srgbClr val="704430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12700" y="12700"/>
              <a:ext cx="1505482" cy="1710807"/>
            </a:xfrm>
            <a:custGeom>
              <a:avLst/>
              <a:gdLst/>
              <a:ahLst/>
              <a:cxnLst/>
              <a:rect l="l" t="t" r="r" b="b"/>
              <a:pathLst>
                <a:path w="1505482" h="1710807">
                  <a:moveTo>
                    <a:pt x="146050" y="1710807"/>
                  </a:moveTo>
                  <a:lnTo>
                    <a:pt x="1359432" y="1710807"/>
                  </a:lnTo>
                  <a:cubicBezTo>
                    <a:pt x="1439442" y="1710807"/>
                    <a:pt x="1505482" y="1644767"/>
                    <a:pt x="1505482" y="1564757"/>
                  </a:cubicBezTo>
                  <a:lnTo>
                    <a:pt x="1505482" y="146050"/>
                  </a:lnTo>
                  <a:cubicBezTo>
                    <a:pt x="1505482" y="66040"/>
                    <a:pt x="1439442" y="0"/>
                    <a:pt x="1359432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1564757"/>
                  </a:lnTo>
                  <a:cubicBezTo>
                    <a:pt x="0" y="1646037"/>
                    <a:pt x="66040" y="1710807"/>
                    <a:pt x="146050" y="1710807"/>
                  </a:cubicBezTo>
                  <a:close/>
                </a:path>
              </a:pathLst>
            </a:custGeom>
            <a:solidFill>
              <a:srgbClr val="B9DDBF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0" y="0"/>
              <a:ext cx="1570252" cy="1779387"/>
            </a:xfrm>
            <a:custGeom>
              <a:avLst/>
              <a:gdLst/>
              <a:ahLst/>
              <a:cxnLst/>
              <a:rect l="l" t="t" r="r" b="b"/>
              <a:pathLst>
                <a:path w="1570252" h="1779387">
                  <a:moveTo>
                    <a:pt x="1506752" y="74930"/>
                  </a:moveTo>
                  <a:cubicBezTo>
                    <a:pt x="1478812" y="30480"/>
                    <a:pt x="1429282" y="0"/>
                    <a:pt x="1372132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1577457"/>
                  </a:lnTo>
                  <a:cubicBezTo>
                    <a:pt x="0" y="1629527"/>
                    <a:pt x="25400" y="1675247"/>
                    <a:pt x="63500" y="1704457"/>
                  </a:cubicBezTo>
                  <a:cubicBezTo>
                    <a:pt x="91440" y="1748907"/>
                    <a:pt x="140970" y="1779387"/>
                    <a:pt x="197347" y="1779387"/>
                  </a:cubicBezTo>
                  <a:lnTo>
                    <a:pt x="1411502" y="1779387"/>
                  </a:lnTo>
                  <a:cubicBezTo>
                    <a:pt x="1499132" y="1779387"/>
                    <a:pt x="1570252" y="1708267"/>
                    <a:pt x="1570252" y="1620637"/>
                  </a:cubicBezTo>
                  <a:lnTo>
                    <a:pt x="1570252" y="201930"/>
                  </a:lnTo>
                  <a:cubicBezTo>
                    <a:pt x="1570252" y="149860"/>
                    <a:pt x="1544852" y="104140"/>
                    <a:pt x="1506752" y="74930"/>
                  </a:cubicBezTo>
                  <a:close/>
                  <a:moveTo>
                    <a:pt x="12700" y="1577457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372132" y="12700"/>
                  </a:lnTo>
                  <a:cubicBezTo>
                    <a:pt x="1452142" y="12700"/>
                    <a:pt x="1518182" y="78740"/>
                    <a:pt x="1518182" y="158750"/>
                  </a:cubicBezTo>
                  <a:lnTo>
                    <a:pt x="1518182" y="1577457"/>
                  </a:lnTo>
                  <a:cubicBezTo>
                    <a:pt x="1518182" y="1657467"/>
                    <a:pt x="1452142" y="1723507"/>
                    <a:pt x="1372132" y="1723507"/>
                  </a:cubicBezTo>
                  <a:lnTo>
                    <a:pt x="158750" y="1723507"/>
                  </a:lnTo>
                  <a:cubicBezTo>
                    <a:pt x="78740" y="1723507"/>
                    <a:pt x="12700" y="1658737"/>
                    <a:pt x="12700" y="1577457"/>
                  </a:cubicBezTo>
                  <a:close/>
                  <a:moveTo>
                    <a:pt x="1558822" y="1620637"/>
                  </a:moveTo>
                  <a:cubicBezTo>
                    <a:pt x="1558822" y="1700647"/>
                    <a:pt x="1491512" y="1766687"/>
                    <a:pt x="1411502" y="1766687"/>
                  </a:cubicBezTo>
                  <a:lnTo>
                    <a:pt x="197347" y="1766687"/>
                  </a:lnTo>
                  <a:cubicBezTo>
                    <a:pt x="157480" y="1766687"/>
                    <a:pt x="120650" y="1750177"/>
                    <a:pt x="93980" y="1722237"/>
                  </a:cubicBezTo>
                  <a:cubicBezTo>
                    <a:pt x="114300" y="1731127"/>
                    <a:pt x="135890" y="1736207"/>
                    <a:pt x="160020" y="1736207"/>
                  </a:cubicBezTo>
                  <a:lnTo>
                    <a:pt x="1373402" y="1736207"/>
                  </a:lnTo>
                  <a:cubicBezTo>
                    <a:pt x="1461032" y="1736207"/>
                    <a:pt x="1532152" y="1665087"/>
                    <a:pt x="1532152" y="1577457"/>
                  </a:cubicBezTo>
                  <a:lnTo>
                    <a:pt x="1532152" y="158750"/>
                  </a:lnTo>
                  <a:cubicBezTo>
                    <a:pt x="1532152" y="140970"/>
                    <a:pt x="1528342" y="123190"/>
                    <a:pt x="1523262" y="106680"/>
                  </a:cubicBezTo>
                  <a:cubicBezTo>
                    <a:pt x="1544852" y="132080"/>
                    <a:pt x="1558822" y="165100"/>
                    <a:pt x="1558822" y="201930"/>
                  </a:cubicBezTo>
                  <a:lnTo>
                    <a:pt x="1558822" y="1620637"/>
                  </a:lnTo>
                  <a:close/>
                </a:path>
              </a:pathLst>
            </a:custGeom>
            <a:solidFill>
              <a:srgbClr val="704430"/>
            </a:solidFill>
          </p:spPr>
        </p:sp>
      </p:grpSp>
      <p:grpSp>
        <p:nvGrpSpPr>
          <p:cNvPr id="12" name="Group 12"/>
          <p:cNvGrpSpPr/>
          <p:nvPr/>
        </p:nvGrpSpPr>
        <p:grpSpPr>
          <a:xfrm>
            <a:off x="6431978" y="3099179"/>
            <a:ext cx="5849769" cy="6628874"/>
            <a:chOff x="0" y="0"/>
            <a:chExt cx="1570252" cy="1779387"/>
          </a:xfrm>
        </p:grpSpPr>
        <p:sp>
          <p:nvSpPr>
            <p:cNvPr id="13" name="Freeform 13"/>
            <p:cNvSpPr/>
            <p:nvPr/>
          </p:nvSpPr>
          <p:spPr>
            <a:xfrm>
              <a:off x="92710" y="106680"/>
              <a:ext cx="1466112" cy="1660007"/>
            </a:xfrm>
            <a:custGeom>
              <a:avLst/>
              <a:gdLst/>
              <a:ahLst/>
              <a:cxnLst/>
              <a:rect l="l" t="t" r="r" b="b"/>
              <a:pathLst>
                <a:path w="1466112" h="1660007">
                  <a:moveTo>
                    <a:pt x="1439442" y="1470777"/>
                  </a:moveTo>
                  <a:cubicBezTo>
                    <a:pt x="1439442" y="1558407"/>
                    <a:pt x="1363242" y="1629527"/>
                    <a:pt x="1281962" y="1629527"/>
                  </a:cubicBezTo>
                  <a:lnTo>
                    <a:pt x="66040" y="1629527"/>
                  </a:lnTo>
                  <a:cubicBezTo>
                    <a:pt x="43180" y="1629527"/>
                    <a:pt x="20320" y="1624447"/>
                    <a:pt x="0" y="1615557"/>
                  </a:cubicBezTo>
                  <a:cubicBezTo>
                    <a:pt x="26670" y="1643497"/>
                    <a:pt x="63500" y="1660007"/>
                    <a:pt x="103471" y="1660007"/>
                  </a:cubicBezTo>
                  <a:lnTo>
                    <a:pt x="1320062" y="1660007"/>
                  </a:lnTo>
                  <a:cubicBezTo>
                    <a:pt x="1400072" y="1660007"/>
                    <a:pt x="1466112" y="1593967"/>
                    <a:pt x="1466112" y="1513957"/>
                  </a:cubicBezTo>
                  <a:lnTo>
                    <a:pt x="1466112" y="95250"/>
                  </a:lnTo>
                  <a:cubicBezTo>
                    <a:pt x="1466112" y="58420"/>
                    <a:pt x="1452142" y="25400"/>
                    <a:pt x="1430552" y="0"/>
                  </a:cubicBezTo>
                  <a:cubicBezTo>
                    <a:pt x="1436902" y="16510"/>
                    <a:pt x="1439442" y="34290"/>
                    <a:pt x="1439442" y="52070"/>
                  </a:cubicBezTo>
                  <a:lnTo>
                    <a:pt x="1439442" y="1470777"/>
                  </a:lnTo>
                  <a:close/>
                </a:path>
              </a:pathLst>
            </a:custGeom>
            <a:solidFill>
              <a:srgbClr val="704430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12700" y="12700"/>
              <a:ext cx="1505482" cy="1710807"/>
            </a:xfrm>
            <a:custGeom>
              <a:avLst/>
              <a:gdLst/>
              <a:ahLst/>
              <a:cxnLst/>
              <a:rect l="l" t="t" r="r" b="b"/>
              <a:pathLst>
                <a:path w="1505482" h="1710807">
                  <a:moveTo>
                    <a:pt x="146050" y="1710807"/>
                  </a:moveTo>
                  <a:lnTo>
                    <a:pt x="1359432" y="1710807"/>
                  </a:lnTo>
                  <a:cubicBezTo>
                    <a:pt x="1439442" y="1710807"/>
                    <a:pt x="1505482" y="1644767"/>
                    <a:pt x="1505482" y="1564757"/>
                  </a:cubicBezTo>
                  <a:lnTo>
                    <a:pt x="1505482" y="146050"/>
                  </a:lnTo>
                  <a:cubicBezTo>
                    <a:pt x="1505482" y="66040"/>
                    <a:pt x="1439442" y="0"/>
                    <a:pt x="1359432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1564757"/>
                  </a:lnTo>
                  <a:cubicBezTo>
                    <a:pt x="0" y="1646037"/>
                    <a:pt x="66040" y="1710807"/>
                    <a:pt x="146050" y="1710807"/>
                  </a:cubicBezTo>
                  <a:close/>
                </a:path>
              </a:pathLst>
            </a:custGeom>
            <a:solidFill>
              <a:srgbClr val="FFF3ED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0" y="0"/>
              <a:ext cx="1570252" cy="1779387"/>
            </a:xfrm>
            <a:custGeom>
              <a:avLst/>
              <a:gdLst/>
              <a:ahLst/>
              <a:cxnLst/>
              <a:rect l="l" t="t" r="r" b="b"/>
              <a:pathLst>
                <a:path w="1570252" h="1779387">
                  <a:moveTo>
                    <a:pt x="1506752" y="74930"/>
                  </a:moveTo>
                  <a:cubicBezTo>
                    <a:pt x="1478812" y="30480"/>
                    <a:pt x="1429282" y="0"/>
                    <a:pt x="1372132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1577457"/>
                  </a:lnTo>
                  <a:cubicBezTo>
                    <a:pt x="0" y="1629527"/>
                    <a:pt x="25400" y="1675247"/>
                    <a:pt x="63500" y="1704457"/>
                  </a:cubicBezTo>
                  <a:cubicBezTo>
                    <a:pt x="91440" y="1748907"/>
                    <a:pt x="140970" y="1779387"/>
                    <a:pt x="197347" y="1779387"/>
                  </a:cubicBezTo>
                  <a:lnTo>
                    <a:pt x="1411502" y="1779387"/>
                  </a:lnTo>
                  <a:cubicBezTo>
                    <a:pt x="1499132" y="1779387"/>
                    <a:pt x="1570252" y="1708267"/>
                    <a:pt x="1570252" y="1620637"/>
                  </a:cubicBezTo>
                  <a:lnTo>
                    <a:pt x="1570252" y="201930"/>
                  </a:lnTo>
                  <a:cubicBezTo>
                    <a:pt x="1570252" y="149860"/>
                    <a:pt x="1544852" y="104140"/>
                    <a:pt x="1506752" y="74930"/>
                  </a:cubicBezTo>
                  <a:close/>
                  <a:moveTo>
                    <a:pt x="12700" y="1577457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372132" y="12700"/>
                  </a:lnTo>
                  <a:cubicBezTo>
                    <a:pt x="1452142" y="12700"/>
                    <a:pt x="1518182" y="78740"/>
                    <a:pt x="1518182" y="158750"/>
                  </a:cubicBezTo>
                  <a:lnTo>
                    <a:pt x="1518182" y="1577457"/>
                  </a:lnTo>
                  <a:cubicBezTo>
                    <a:pt x="1518182" y="1657467"/>
                    <a:pt x="1452142" y="1723507"/>
                    <a:pt x="1372132" y="1723507"/>
                  </a:cubicBezTo>
                  <a:lnTo>
                    <a:pt x="158750" y="1723507"/>
                  </a:lnTo>
                  <a:cubicBezTo>
                    <a:pt x="78740" y="1723507"/>
                    <a:pt x="12700" y="1658737"/>
                    <a:pt x="12700" y="1577457"/>
                  </a:cubicBezTo>
                  <a:close/>
                  <a:moveTo>
                    <a:pt x="1558822" y="1620637"/>
                  </a:moveTo>
                  <a:cubicBezTo>
                    <a:pt x="1558822" y="1700647"/>
                    <a:pt x="1491512" y="1766687"/>
                    <a:pt x="1411502" y="1766687"/>
                  </a:cubicBezTo>
                  <a:lnTo>
                    <a:pt x="197347" y="1766687"/>
                  </a:lnTo>
                  <a:cubicBezTo>
                    <a:pt x="157480" y="1766687"/>
                    <a:pt x="120650" y="1750177"/>
                    <a:pt x="93980" y="1722237"/>
                  </a:cubicBezTo>
                  <a:cubicBezTo>
                    <a:pt x="114300" y="1731127"/>
                    <a:pt x="135890" y="1736207"/>
                    <a:pt x="160020" y="1736207"/>
                  </a:cubicBezTo>
                  <a:lnTo>
                    <a:pt x="1373402" y="1736207"/>
                  </a:lnTo>
                  <a:cubicBezTo>
                    <a:pt x="1461032" y="1736207"/>
                    <a:pt x="1532152" y="1665087"/>
                    <a:pt x="1532152" y="1577457"/>
                  </a:cubicBezTo>
                  <a:lnTo>
                    <a:pt x="1532152" y="158750"/>
                  </a:lnTo>
                  <a:cubicBezTo>
                    <a:pt x="1532152" y="140970"/>
                    <a:pt x="1528342" y="123190"/>
                    <a:pt x="1523262" y="106680"/>
                  </a:cubicBezTo>
                  <a:cubicBezTo>
                    <a:pt x="1544852" y="132080"/>
                    <a:pt x="1558822" y="165100"/>
                    <a:pt x="1558822" y="201930"/>
                  </a:cubicBezTo>
                  <a:lnTo>
                    <a:pt x="1558822" y="1620637"/>
                  </a:lnTo>
                  <a:close/>
                </a:path>
              </a:pathLst>
            </a:custGeom>
            <a:solidFill>
              <a:srgbClr val="704430"/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599509" y="3804991"/>
            <a:ext cx="5172920" cy="823276"/>
            <a:chOff x="0" y="0"/>
            <a:chExt cx="12025623" cy="191389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2025623" cy="1913890"/>
            </a:xfrm>
            <a:custGeom>
              <a:avLst/>
              <a:gdLst/>
              <a:ahLst/>
              <a:cxnLst/>
              <a:rect l="l" t="t" r="r" b="b"/>
              <a:pathLst>
                <a:path w="12025623" h="1913890">
                  <a:moveTo>
                    <a:pt x="12025623" y="956945"/>
                  </a:moveTo>
                  <a:cubicBezTo>
                    <a:pt x="12025623" y="1485392"/>
                    <a:pt x="11597252" y="1913890"/>
                    <a:pt x="11068678" y="1913890"/>
                  </a:cubicBezTo>
                  <a:lnTo>
                    <a:pt x="956945" y="1913890"/>
                  </a:lnTo>
                  <a:cubicBezTo>
                    <a:pt x="428371" y="1913890"/>
                    <a:pt x="0" y="1485392"/>
                    <a:pt x="0" y="956945"/>
                  </a:cubicBezTo>
                  <a:cubicBezTo>
                    <a:pt x="0" y="428371"/>
                    <a:pt x="428371" y="0"/>
                    <a:pt x="956945" y="0"/>
                  </a:cubicBezTo>
                  <a:lnTo>
                    <a:pt x="11068678" y="0"/>
                  </a:lnTo>
                  <a:cubicBezTo>
                    <a:pt x="11597125" y="0"/>
                    <a:pt x="12025623" y="428371"/>
                    <a:pt x="12025623" y="956945"/>
                  </a:cubicBezTo>
                  <a:close/>
                </a:path>
              </a:pathLst>
            </a:custGeom>
            <a:solidFill>
              <a:srgbClr val="FFF3ED"/>
            </a:solidFill>
          </p:spPr>
        </p:sp>
      </p:grpSp>
      <p:grpSp>
        <p:nvGrpSpPr>
          <p:cNvPr id="18" name="Group 18"/>
          <p:cNvGrpSpPr/>
          <p:nvPr/>
        </p:nvGrpSpPr>
        <p:grpSpPr>
          <a:xfrm>
            <a:off x="12662747" y="3091023"/>
            <a:ext cx="5062870" cy="943999"/>
            <a:chOff x="0" y="0"/>
            <a:chExt cx="11769785" cy="2194538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1769785" cy="2194538"/>
            </a:xfrm>
            <a:custGeom>
              <a:avLst/>
              <a:gdLst/>
              <a:ahLst/>
              <a:cxnLst/>
              <a:rect l="l" t="t" r="r" b="b"/>
              <a:pathLst>
                <a:path w="11769785" h="2194538">
                  <a:moveTo>
                    <a:pt x="11769785" y="1097269"/>
                  </a:moveTo>
                  <a:cubicBezTo>
                    <a:pt x="11769785" y="1766040"/>
                    <a:pt x="11341414" y="2194538"/>
                    <a:pt x="10812840" y="2194538"/>
                  </a:cubicBezTo>
                  <a:lnTo>
                    <a:pt x="956945" y="2194538"/>
                  </a:lnTo>
                  <a:cubicBezTo>
                    <a:pt x="428371" y="2194538"/>
                    <a:pt x="0" y="1766040"/>
                    <a:pt x="0" y="1097269"/>
                  </a:cubicBezTo>
                  <a:cubicBezTo>
                    <a:pt x="0" y="428371"/>
                    <a:pt x="428371" y="0"/>
                    <a:pt x="956945" y="0"/>
                  </a:cubicBezTo>
                  <a:lnTo>
                    <a:pt x="10812840" y="0"/>
                  </a:lnTo>
                  <a:cubicBezTo>
                    <a:pt x="11341287" y="0"/>
                    <a:pt x="11769785" y="428371"/>
                    <a:pt x="11769785" y="1097269"/>
                  </a:cubicBezTo>
                  <a:close/>
                </a:path>
              </a:pathLst>
            </a:custGeom>
            <a:solidFill>
              <a:srgbClr val="FFF3ED"/>
            </a:solidFill>
          </p:spPr>
        </p:sp>
      </p:grpSp>
      <p:grpSp>
        <p:nvGrpSpPr>
          <p:cNvPr id="20" name="Group 20"/>
          <p:cNvGrpSpPr/>
          <p:nvPr/>
        </p:nvGrpSpPr>
        <p:grpSpPr>
          <a:xfrm>
            <a:off x="6785441" y="3463973"/>
            <a:ext cx="5085098" cy="823276"/>
            <a:chOff x="0" y="0"/>
            <a:chExt cx="11821460" cy="1913890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1821460" cy="1913890"/>
            </a:xfrm>
            <a:custGeom>
              <a:avLst/>
              <a:gdLst/>
              <a:ahLst/>
              <a:cxnLst/>
              <a:rect l="l" t="t" r="r" b="b"/>
              <a:pathLst>
                <a:path w="11821460" h="1913890">
                  <a:moveTo>
                    <a:pt x="11821460" y="956945"/>
                  </a:moveTo>
                  <a:cubicBezTo>
                    <a:pt x="11821460" y="1485392"/>
                    <a:pt x="11393088" y="1913890"/>
                    <a:pt x="10864514" y="1913890"/>
                  </a:cubicBezTo>
                  <a:lnTo>
                    <a:pt x="956945" y="1913890"/>
                  </a:lnTo>
                  <a:cubicBezTo>
                    <a:pt x="428371" y="1913890"/>
                    <a:pt x="0" y="1485392"/>
                    <a:pt x="0" y="956945"/>
                  </a:cubicBezTo>
                  <a:cubicBezTo>
                    <a:pt x="0" y="428371"/>
                    <a:pt x="428371" y="0"/>
                    <a:pt x="956945" y="0"/>
                  </a:cubicBezTo>
                  <a:lnTo>
                    <a:pt x="10864514" y="0"/>
                  </a:lnTo>
                  <a:cubicBezTo>
                    <a:pt x="11392962" y="0"/>
                    <a:pt x="11821460" y="428371"/>
                    <a:pt x="11821460" y="956945"/>
                  </a:cubicBezTo>
                  <a:close/>
                </a:path>
              </a:pathLst>
            </a:custGeom>
            <a:solidFill>
              <a:srgbClr val="F8CDA2"/>
            </a:solidFill>
          </p:spPr>
        </p:sp>
      </p:grpSp>
      <p:sp>
        <p:nvSpPr>
          <p:cNvPr id="22" name="Freeform 22"/>
          <p:cNvSpPr/>
          <p:nvPr/>
        </p:nvSpPr>
        <p:spPr>
          <a:xfrm>
            <a:off x="5049569" y="4025984"/>
            <a:ext cx="336487" cy="381288"/>
          </a:xfrm>
          <a:custGeom>
            <a:avLst/>
            <a:gdLst/>
            <a:ahLst/>
            <a:cxnLst/>
            <a:rect l="l" t="t" r="r" b="b"/>
            <a:pathLst>
              <a:path w="336487" h="381288">
                <a:moveTo>
                  <a:pt x="0" y="0"/>
                </a:moveTo>
                <a:lnTo>
                  <a:pt x="336487" y="0"/>
                </a:lnTo>
                <a:lnTo>
                  <a:pt x="336487" y="381288"/>
                </a:lnTo>
                <a:lnTo>
                  <a:pt x="0" y="38128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17004022" y="3397722"/>
            <a:ext cx="336487" cy="381288"/>
          </a:xfrm>
          <a:custGeom>
            <a:avLst/>
            <a:gdLst/>
            <a:ahLst/>
            <a:cxnLst/>
            <a:rect l="l" t="t" r="r" b="b"/>
            <a:pathLst>
              <a:path w="336487" h="381288">
                <a:moveTo>
                  <a:pt x="0" y="0"/>
                </a:moveTo>
                <a:lnTo>
                  <a:pt x="336486" y="0"/>
                </a:lnTo>
                <a:lnTo>
                  <a:pt x="336486" y="381288"/>
                </a:lnTo>
                <a:lnTo>
                  <a:pt x="0" y="38128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10947878" y="3653734"/>
            <a:ext cx="336487" cy="381288"/>
          </a:xfrm>
          <a:custGeom>
            <a:avLst/>
            <a:gdLst/>
            <a:ahLst/>
            <a:cxnLst/>
            <a:rect l="l" t="t" r="r" b="b"/>
            <a:pathLst>
              <a:path w="336487" h="381288">
                <a:moveTo>
                  <a:pt x="0" y="0"/>
                </a:moveTo>
                <a:lnTo>
                  <a:pt x="336487" y="0"/>
                </a:lnTo>
                <a:lnTo>
                  <a:pt x="336487" y="381288"/>
                </a:lnTo>
                <a:lnTo>
                  <a:pt x="0" y="38128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5" name="TextBox 25"/>
          <p:cNvSpPr txBox="1"/>
          <p:nvPr/>
        </p:nvSpPr>
        <p:spPr>
          <a:xfrm>
            <a:off x="3596334" y="339894"/>
            <a:ext cx="13407687" cy="1795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7040"/>
              </a:lnSpc>
            </a:pPr>
            <a:r>
              <a:rPr lang="en-US" sz="6400">
                <a:solidFill>
                  <a:srgbClr val="704430"/>
                </a:solidFill>
                <a:latin typeface="Shrikhand"/>
              </a:rPr>
              <a:t>PRIMERJAVA SLOVENSKEGA IN ČEŠKEGA KURIKULUMA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119931" y="4059466"/>
            <a:ext cx="3281938" cy="381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99"/>
              </a:lnSpc>
            </a:pPr>
            <a:r>
              <a:rPr lang="en-US" sz="2999">
                <a:solidFill>
                  <a:srgbClr val="704430"/>
                </a:solidFill>
                <a:latin typeface="Nunito Bold"/>
              </a:rPr>
              <a:t>(NE)OBVEZNOST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2876856" y="3241091"/>
            <a:ext cx="4127166" cy="751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62"/>
              </a:lnSpc>
            </a:pPr>
            <a:r>
              <a:rPr lang="en-US" sz="2962">
                <a:solidFill>
                  <a:srgbClr val="704430"/>
                </a:solidFill>
                <a:latin typeface="Nunito Bold"/>
              </a:rPr>
              <a:t>KOMPLEKSNEJŠA TEMA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7504627" y="3738273"/>
            <a:ext cx="3082207" cy="381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999"/>
              </a:lnSpc>
            </a:pPr>
            <a:r>
              <a:rPr lang="en-US" sz="2999">
                <a:solidFill>
                  <a:srgbClr val="704430"/>
                </a:solidFill>
                <a:latin typeface="Nunito Bold"/>
              </a:rPr>
              <a:t>OSNOVE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474083" y="4796655"/>
            <a:ext cx="5298346" cy="49390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 u="sng">
                <a:solidFill>
                  <a:srgbClr val="704430"/>
                </a:solidFill>
                <a:latin typeface="Nunito Bold"/>
              </a:rPr>
              <a:t>SLOVENIJA:</a:t>
            </a:r>
          </a:p>
          <a:p>
            <a:pPr>
              <a:lnSpc>
                <a:spcPts val="3919"/>
              </a:lnSpc>
            </a:pPr>
            <a:r>
              <a:rPr lang="en-US" sz="2799">
                <a:solidFill>
                  <a:srgbClr val="704430"/>
                </a:solidFill>
                <a:latin typeface="Nunito"/>
              </a:rPr>
              <a:t>2. triada neobezen izbirni predmet (šoli ni potrebno izvajati program)</a:t>
            </a:r>
          </a:p>
          <a:p>
            <a:pPr algn="just">
              <a:lnSpc>
                <a:spcPts val="3919"/>
              </a:lnSpc>
            </a:pPr>
            <a:r>
              <a:rPr lang="en-US" sz="2799">
                <a:solidFill>
                  <a:srgbClr val="704430"/>
                </a:solidFill>
                <a:latin typeface="Nunito"/>
              </a:rPr>
              <a:t>3. triada obvezen izbirni predmet</a:t>
            </a:r>
          </a:p>
          <a:p>
            <a:pPr algn="just">
              <a:lnSpc>
                <a:spcPts val="3919"/>
              </a:lnSpc>
            </a:pPr>
            <a:r>
              <a:rPr lang="en-US" sz="2799">
                <a:solidFill>
                  <a:srgbClr val="704430"/>
                </a:solidFill>
                <a:latin typeface="Nunito"/>
              </a:rPr>
              <a:t>OBVEZNI PREDMET - Gimnazija (Informatika)</a:t>
            </a:r>
          </a:p>
          <a:p>
            <a:pPr algn="ctr">
              <a:lnSpc>
                <a:spcPts val="3919"/>
              </a:lnSpc>
            </a:pPr>
            <a:r>
              <a:rPr lang="en-US" sz="2799" u="sng">
                <a:solidFill>
                  <a:srgbClr val="704430"/>
                </a:solidFill>
                <a:latin typeface="Nunito Bold"/>
              </a:rPr>
              <a:t>ČEŠKA</a:t>
            </a:r>
          </a:p>
          <a:p>
            <a:pPr algn="just">
              <a:lnSpc>
                <a:spcPts val="3919"/>
              </a:lnSpc>
            </a:pPr>
            <a:r>
              <a:rPr lang="en-US" sz="2799">
                <a:solidFill>
                  <a:srgbClr val="704430"/>
                </a:solidFill>
                <a:latin typeface="Nunito"/>
              </a:rPr>
              <a:t>Obvezen predmet skozi celo osnovno šolo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6572193" y="4628774"/>
            <a:ext cx="5298346" cy="44437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 u="sng">
                <a:solidFill>
                  <a:srgbClr val="704430"/>
                </a:solidFill>
                <a:latin typeface="Nunito Bold"/>
              </a:rPr>
              <a:t>SLOVENIJA:</a:t>
            </a:r>
          </a:p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704430"/>
                </a:solidFill>
                <a:latin typeface="Nunito"/>
              </a:rPr>
              <a:t>Manj osnovnih spretnosti znanja, samo v 3. triadi</a:t>
            </a:r>
          </a:p>
          <a:p>
            <a:pPr algn="ctr">
              <a:lnSpc>
                <a:spcPts val="3919"/>
              </a:lnSpc>
            </a:pPr>
            <a:endParaRPr lang="en-US" sz="2799">
              <a:solidFill>
                <a:srgbClr val="704430"/>
              </a:solidFill>
              <a:latin typeface="Nunito"/>
            </a:endParaRPr>
          </a:p>
          <a:p>
            <a:pPr algn="ctr">
              <a:lnSpc>
                <a:spcPts val="3919"/>
              </a:lnSpc>
            </a:pPr>
            <a:r>
              <a:rPr lang="en-US" sz="2799" u="sng">
                <a:solidFill>
                  <a:srgbClr val="704430"/>
                </a:solidFill>
                <a:latin typeface="Nunito Bold"/>
              </a:rPr>
              <a:t>ČEŠKA:</a:t>
            </a:r>
          </a:p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704430"/>
                </a:solidFill>
                <a:latin typeface="Nunito"/>
              </a:rPr>
              <a:t>Veliko osnovnih spretnosti znanja (uporaba računalnika, iskanje informacij, delo z besedilom in slikami)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2615122" y="4383316"/>
            <a:ext cx="5298346" cy="34531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919"/>
              </a:lnSpc>
            </a:pPr>
            <a:r>
              <a:rPr lang="en-US" sz="2799" u="sng">
                <a:solidFill>
                  <a:srgbClr val="704430"/>
                </a:solidFill>
                <a:latin typeface="Nunito Bold"/>
              </a:rPr>
              <a:t>SLOVENIJA:</a:t>
            </a:r>
          </a:p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704430"/>
                </a:solidFill>
                <a:latin typeface="Nunito"/>
              </a:rPr>
              <a:t>Uporaba algoritmičnega mišljenja, programov, modeliranja</a:t>
            </a:r>
          </a:p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704430"/>
                </a:solidFill>
                <a:latin typeface="Nunito Bold"/>
              </a:rPr>
              <a:t> </a:t>
            </a:r>
          </a:p>
          <a:p>
            <a:pPr algn="ctr">
              <a:lnSpc>
                <a:spcPts val="3919"/>
              </a:lnSpc>
            </a:pPr>
            <a:r>
              <a:rPr lang="en-US" sz="2799" u="sng">
                <a:solidFill>
                  <a:srgbClr val="704430"/>
                </a:solidFill>
                <a:latin typeface="Nunito Bold"/>
              </a:rPr>
              <a:t>ČEŠKA:</a:t>
            </a:r>
          </a:p>
          <a:p>
            <a:pPr algn="ctr">
              <a:lnSpc>
                <a:spcPts val="3919"/>
              </a:lnSpc>
            </a:pPr>
            <a:r>
              <a:rPr lang="en-US" sz="2799">
                <a:solidFill>
                  <a:srgbClr val="704430"/>
                </a:solidFill>
                <a:latin typeface="Nunito"/>
              </a:rPr>
              <a:t>Ne vsebuje tega 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7578150" y="1028700"/>
            <a:ext cx="10415534" cy="8414100"/>
            <a:chOff x="0" y="0"/>
            <a:chExt cx="2500622" cy="2020106"/>
          </a:xfrm>
        </p:grpSpPr>
        <p:sp>
          <p:nvSpPr>
            <p:cNvPr id="4" name="Freeform 4"/>
            <p:cNvSpPr/>
            <p:nvPr/>
          </p:nvSpPr>
          <p:spPr>
            <a:xfrm>
              <a:off x="92710" y="106680"/>
              <a:ext cx="2396482" cy="1900726"/>
            </a:xfrm>
            <a:custGeom>
              <a:avLst/>
              <a:gdLst/>
              <a:ahLst/>
              <a:cxnLst/>
              <a:rect l="l" t="t" r="r" b="b"/>
              <a:pathLst>
                <a:path w="2396482" h="1900726">
                  <a:moveTo>
                    <a:pt x="2369812" y="1711496"/>
                  </a:moveTo>
                  <a:cubicBezTo>
                    <a:pt x="2369812" y="1799126"/>
                    <a:pt x="2293612" y="1870246"/>
                    <a:pt x="2212332" y="1870246"/>
                  </a:cubicBezTo>
                  <a:lnTo>
                    <a:pt x="66040" y="1870246"/>
                  </a:lnTo>
                  <a:cubicBezTo>
                    <a:pt x="43180" y="1870246"/>
                    <a:pt x="20320" y="1865166"/>
                    <a:pt x="0" y="1856276"/>
                  </a:cubicBezTo>
                  <a:cubicBezTo>
                    <a:pt x="26670" y="1884216"/>
                    <a:pt x="63500" y="1900726"/>
                    <a:pt x="109401" y="1900726"/>
                  </a:cubicBezTo>
                  <a:lnTo>
                    <a:pt x="2250432" y="1900726"/>
                  </a:lnTo>
                  <a:cubicBezTo>
                    <a:pt x="2330442" y="1900726"/>
                    <a:pt x="2396482" y="1834686"/>
                    <a:pt x="2396482" y="1754676"/>
                  </a:cubicBezTo>
                  <a:lnTo>
                    <a:pt x="2396482" y="95250"/>
                  </a:lnTo>
                  <a:cubicBezTo>
                    <a:pt x="2396482" y="58420"/>
                    <a:pt x="2382512" y="25400"/>
                    <a:pt x="2360922" y="0"/>
                  </a:cubicBezTo>
                  <a:cubicBezTo>
                    <a:pt x="2367272" y="16510"/>
                    <a:pt x="2369812" y="34290"/>
                    <a:pt x="2369812" y="52070"/>
                  </a:cubicBezTo>
                  <a:lnTo>
                    <a:pt x="2369812" y="1711496"/>
                  </a:lnTo>
                  <a:close/>
                </a:path>
              </a:pathLst>
            </a:custGeom>
            <a:solidFill>
              <a:srgbClr val="704430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12700" y="12700"/>
              <a:ext cx="2435852" cy="1951526"/>
            </a:xfrm>
            <a:custGeom>
              <a:avLst/>
              <a:gdLst/>
              <a:ahLst/>
              <a:cxnLst/>
              <a:rect l="l" t="t" r="r" b="b"/>
              <a:pathLst>
                <a:path w="2435852" h="1951526">
                  <a:moveTo>
                    <a:pt x="146050" y="1951526"/>
                  </a:moveTo>
                  <a:lnTo>
                    <a:pt x="2289802" y="1951526"/>
                  </a:lnTo>
                  <a:cubicBezTo>
                    <a:pt x="2369812" y="1951526"/>
                    <a:pt x="2435852" y="1885486"/>
                    <a:pt x="2435852" y="1805476"/>
                  </a:cubicBezTo>
                  <a:lnTo>
                    <a:pt x="2435852" y="146050"/>
                  </a:lnTo>
                  <a:cubicBezTo>
                    <a:pt x="2435852" y="66040"/>
                    <a:pt x="2369812" y="0"/>
                    <a:pt x="2289802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1805476"/>
                  </a:lnTo>
                  <a:cubicBezTo>
                    <a:pt x="0" y="1886756"/>
                    <a:pt x="66040" y="1951526"/>
                    <a:pt x="146050" y="1951526"/>
                  </a:cubicBezTo>
                  <a:close/>
                </a:path>
              </a:pathLst>
            </a:custGeom>
            <a:solidFill>
              <a:srgbClr val="FFF3ED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2500622" cy="2020106"/>
            </a:xfrm>
            <a:custGeom>
              <a:avLst/>
              <a:gdLst/>
              <a:ahLst/>
              <a:cxnLst/>
              <a:rect l="l" t="t" r="r" b="b"/>
              <a:pathLst>
                <a:path w="2500622" h="2020106">
                  <a:moveTo>
                    <a:pt x="2437122" y="74930"/>
                  </a:moveTo>
                  <a:cubicBezTo>
                    <a:pt x="2409182" y="30480"/>
                    <a:pt x="2359652" y="0"/>
                    <a:pt x="2302502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1818176"/>
                  </a:lnTo>
                  <a:cubicBezTo>
                    <a:pt x="0" y="1870246"/>
                    <a:pt x="25400" y="1915966"/>
                    <a:pt x="63500" y="1945176"/>
                  </a:cubicBezTo>
                  <a:cubicBezTo>
                    <a:pt x="91440" y="1989626"/>
                    <a:pt x="140970" y="2020106"/>
                    <a:pt x="204202" y="2020106"/>
                  </a:cubicBezTo>
                  <a:lnTo>
                    <a:pt x="2341872" y="2020106"/>
                  </a:lnTo>
                  <a:cubicBezTo>
                    <a:pt x="2429502" y="2020106"/>
                    <a:pt x="2500622" y="1948986"/>
                    <a:pt x="2500622" y="1861356"/>
                  </a:cubicBezTo>
                  <a:lnTo>
                    <a:pt x="2500622" y="201930"/>
                  </a:lnTo>
                  <a:cubicBezTo>
                    <a:pt x="2500622" y="149860"/>
                    <a:pt x="2475222" y="104140"/>
                    <a:pt x="2437122" y="74930"/>
                  </a:cubicBezTo>
                  <a:close/>
                  <a:moveTo>
                    <a:pt x="12700" y="1818176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2302502" y="12700"/>
                  </a:lnTo>
                  <a:cubicBezTo>
                    <a:pt x="2382512" y="12700"/>
                    <a:pt x="2448552" y="78740"/>
                    <a:pt x="2448552" y="158750"/>
                  </a:cubicBezTo>
                  <a:lnTo>
                    <a:pt x="2448552" y="1818176"/>
                  </a:lnTo>
                  <a:cubicBezTo>
                    <a:pt x="2448552" y="1898186"/>
                    <a:pt x="2382512" y="1964226"/>
                    <a:pt x="2302502" y="1964226"/>
                  </a:cubicBezTo>
                  <a:lnTo>
                    <a:pt x="158750" y="1964226"/>
                  </a:lnTo>
                  <a:cubicBezTo>
                    <a:pt x="78740" y="1964226"/>
                    <a:pt x="12700" y="1899456"/>
                    <a:pt x="12700" y="1818176"/>
                  </a:cubicBezTo>
                  <a:close/>
                  <a:moveTo>
                    <a:pt x="2489192" y="1861356"/>
                  </a:moveTo>
                  <a:cubicBezTo>
                    <a:pt x="2489192" y="1941366"/>
                    <a:pt x="2421882" y="2007406"/>
                    <a:pt x="2341872" y="2007406"/>
                  </a:cubicBezTo>
                  <a:lnTo>
                    <a:pt x="204202" y="2007406"/>
                  </a:lnTo>
                  <a:cubicBezTo>
                    <a:pt x="157480" y="2007406"/>
                    <a:pt x="120650" y="1990896"/>
                    <a:pt x="93980" y="1962956"/>
                  </a:cubicBezTo>
                  <a:cubicBezTo>
                    <a:pt x="114300" y="1971846"/>
                    <a:pt x="135890" y="1976926"/>
                    <a:pt x="160020" y="1976926"/>
                  </a:cubicBezTo>
                  <a:lnTo>
                    <a:pt x="2303772" y="1976926"/>
                  </a:lnTo>
                  <a:cubicBezTo>
                    <a:pt x="2391402" y="1976926"/>
                    <a:pt x="2462522" y="1905806"/>
                    <a:pt x="2462522" y="1818176"/>
                  </a:cubicBezTo>
                  <a:lnTo>
                    <a:pt x="2462522" y="158750"/>
                  </a:lnTo>
                  <a:cubicBezTo>
                    <a:pt x="2462522" y="140970"/>
                    <a:pt x="2458712" y="123190"/>
                    <a:pt x="2453632" y="106680"/>
                  </a:cubicBezTo>
                  <a:cubicBezTo>
                    <a:pt x="2475222" y="132080"/>
                    <a:pt x="2489192" y="165100"/>
                    <a:pt x="2489192" y="201930"/>
                  </a:cubicBezTo>
                  <a:lnTo>
                    <a:pt x="2489192" y="1861356"/>
                  </a:lnTo>
                  <a:close/>
                </a:path>
              </a:pathLst>
            </a:custGeom>
            <a:solidFill>
              <a:srgbClr val="704430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7805494" y="1278443"/>
            <a:ext cx="5493051" cy="788760"/>
            <a:chOff x="0" y="0"/>
            <a:chExt cx="13328645" cy="191389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3328645" cy="1913890"/>
            </a:xfrm>
            <a:custGeom>
              <a:avLst/>
              <a:gdLst/>
              <a:ahLst/>
              <a:cxnLst/>
              <a:rect l="l" t="t" r="r" b="b"/>
              <a:pathLst>
                <a:path w="13328645" h="1913890">
                  <a:moveTo>
                    <a:pt x="13328645" y="956945"/>
                  </a:moveTo>
                  <a:cubicBezTo>
                    <a:pt x="13328645" y="1485392"/>
                    <a:pt x="12900274" y="1913890"/>
                    <a:pt x="12371700" y="1913890"/>
                  </a:cubicBezTo>
                  <a:lnTo>
                    <a:pt x="956945" y="1913890"/>
                  </a:lnTo>
                  <a:cubicBezTo>
                    <a:pt x="428371" y="1913890"/>
                    <a:pt x="0" y="1485392"/>
                    <a:pt x="0" y="956945"/>
                  </a:cubicBezTo>
                  <a:cubicBezTo>
                    <a:pt x="0" y="428371"/>
                    <a:pt x="428371" y="0"/>
                    <a:pt x="956945" y="0"/>
                  </a:cubicBezTo>
                  <a:lnTo>
                    <a:pt x="12371700" y="0"/>
                  </a:lnTo>
                  <a:cubicBezTo>
                    <a:pt x="12900147" y="0"/>
                    <a:pt x="13328645" y="428371"/>
                    <a:pt x="13328645" y="956945"/>
                  </a:cubicBezTo>
                  <a:close/>
                </a:path>
              </a:pathLst>
            </a:custGeom>
            <a:solidFill>
              <a:srgbClr val="F8CDA2"/>
            </a:solidFill>
          </p:spPr>
        </p:sp>
      </p:grpSp>
      <p:sp>
        <p:nvSpPr>
          <p:cNvPr id="9" name="Freeform 9"/>
          <p:cNvSpPr/>
          <p:nvPr/>
        </p:nvSpPr>
        <p:spPr>
          <a:xfrm>
            <a:off x="12511486" y="1361853"/>
            <a:ext cx="548862" cy="621940"/>
          </a:xfrm>
          <a:custGeom>
            <a:avLst/>
            <a:gdLst/>
            <a:ahLst/>
            <a:cxnLst/>
            <a:rect l="l" t="t" r="r" b="b"/>
            <a:pathLst>
              <a:path w="548862" h="621940">
                <a:moveTo>
                  <a:pt x="0" y="0"/>
                </a:moveTo>
                <a:lnTo>
                  <a:pt x="548862" y="0"/>
                </a:lnTo>
                <a:lnTo>
                  <a:pt x="548862" y="621940"/>
                </a:lnTo>
                <a:lnTo>
                  <a:pt x="0" y="621940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16604521" y="1216747"/>
            <a:ext cx="912151" cy="912151"/>
          </a:xfrm>
          <a:custGeom>
            <a:avLst/>
            <a:gdLst/>
            <a:ahLst/>
            <a:cxnLst/>
            <a:rect l="l" t="t" r="r" b="b"/>
            <a:pathLst>
              <a:path w="912151" h="912151">
                <a:moveTo>
                  <a:pt x="0" y="0"/>
                </a:moveTo>
                <a:lnTo>
                  <a:pt x="912151" y="0"/>
                </a:lnTo>
                <a:lnTo>
                  <a:pt x="912151" y="912151"/>
                </a:lnTo>
                <a:lnTo>
                  <a:pt x="0" y="91215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7946937" y="1361853"/>
            <a:ext cx="647854" cy="621940"/>
          </a:xfrm>
          <a:custGeom>
            <a:avLst/>
            <a:gdLst/>
            <a:ahLst/>
            <a:cxnLst/>
            <a:rect l="l" t="t" r="r" b="b"/>
            <a:pathLst>
              <a:path w="647854" h="621940">
                <a:moveTo>
                  <a:pt x="0" y="0"/>
                </a:moveTo>
                <a:lnTo>
                  <a:pt x="647854" y="0"/>
                </a:lnTo>
                <a:lnTo>
                  <a:pt x="647854" y="621940"/>
                </a:lnTo>
                <a:lnTo>
                  <a:pt x="0" y="62194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8717381" y="1361853"/>
            <a:ext cx="474936" cy="621940"/>
          </a:xfrm>
          <a:custGeom>
            <a:avLst/>
            <a:gdLst/>
            <a:ahLst/>
            <a:cxnLst/>
            <a:rect l="l" t="t" r="r" b="b"/>
            <a:pathLst>
              <a:path w="474936" h="621940">
                <a:moveTo>
                  <a:pt x="0" y="0"/>
                </a:moveTo>
                <a:lnTo>
                  <a:pt x="474937" y="0"/>
                </a:lnTo>
                <a:lnTo>
                  <a:pt x="474937" y="621940"/>
                </a:lnTo>
                <a:lnTo>
                  <a:pt x="0" y="62194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282100" y="1729739"/>
            <a:ext cx="4134426" cy="3330092"/>
          </a:xfrm>
          <a:custGeom>
            <a:avLst/>
            <a:gdLst/>
            <a:ahLst/>
            <a:cxnLst/>
            <a:rect l="l" t="t" r="r" b="b"/>
            <a:pathLst>
              <a:path w="4134426" h="3330092">
                <a:moveTo>
                  <a:pt x="0" y="0"/>
                </a:moveTo>
                <a:lnTo>
                  <a:pt x="4134425" y="0"/>
                </a:lnTo>
                <a:lnTo>
                  <a:pt x="4134425" y="3330092"/>
                </a:lnTo>
                <a:lnTo>
                  <a:pt x="0" y="333009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14" name="AutoShape 14"/>
          <p:cNvSpPr/>
          <p:nvPr/>
        </p:nvSpPr>
        <p:spPr>
          <a:xfrm>
            <a:off x="7578150" y="2152710"/>
            <a:ext cx="10172649" cy="0"/>
          </a:xfrm>
          <a:prstGeom prst="line">
            <a:avLst/>
          </a:prstGeom>
          <a:ln w="47625" cap="flat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5" name="Freeform 15"/>
          <p:cNvSpPr/>
          <p:nvPr/>
        </p:nvSpPr>
        <p:spPr>
          <a:xfrm flipH="1">
            <a:off x="1028700" y="4620565"/>
            <a:ext cx="5903885" cy="5055873"/>
          </a:xfrm>
          <a:custGeom>
            <a:avLst/>
            <a:gdLst/>
            <a:ahLst/>
            <a:cxnLst/>
            <a:rect l="l" t="t" r="r" b="b"/>
            <a:pathLst>
              <a:path w="5903885" h="5055873">
                <a:moveTo>
                  <a:pt x="5903885" y="0"/>
                </a:moveTo>
                <a:lnTo>
                  <a:pt x="0" y="0"/>
                </a:lnTo>
                <a:lnTo>
                  <a:pt x="0" y="5055872"/>
                </a:lnTo>
                <a:lnTo>
                  <a:pt x="5903885" y="5055872"/>
                </a:lnTo>
                <a:lnTo>
                  <a:pt x="5903885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16" name="TextBox 16"/>
          <p:cNvSpPr txBox="1"/>
          <p:nvPr/>
        </p:nvSpPr>
        <p:spPr>
          <a:xfrm>
            <a:off x="7624391" y="2670567"/>
            <a:ext cx="10154984" cy="7181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400"/>
              </a:lnSpc>
            </a:pPr>
            <a:r>
              <a:rPr lang="en-US" sz="5400">
                <a:solidFill>
                  <a:srgbClr val="704430"/>
                </a:solidFill>
                <a:latin typeface="Shrikhand"/>
              </a:rPr>
              <a:t>PREDLOGI ZA IZBOLJŠAVO: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7800053" y="3674502"/>
            <a:ext cx="9711178" cy="48490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80263" lvl="1" indent="-390132">
              <a:lnSpc>
                <a:spcPts val="6505"/>
              </a:lnSpc>
              <a:buFont typeface="Arial"/>
              <a:buChar char="•"/>
            </a:pPr>
            <a:r>
              <a:rPr lang="en-US" sz="3614">
                <a:solidFill>
                  <a:srgbClr val="704430"/>
                </a:solidFill>
                <a:latin typeface="Nunito"/>
              </a:rPr>
              <a:t>Uvedba obveznost predmeta Računalništvo že v 2. in 3. triadi</a:t>
            </a:r>
          </a:p>
          <a:p>
            <a:pPr marL="780263" lvl="1" indent="-390132">
              <a:lnSpc>
                <a:spcPts val="6505"/>
              </a:lnSpc>
              <a:buFont typeface="Arial"/>
              <a:buChar char="•"/>
            </a:pPr>
            <a:r>
              <a:rPr lang="en-US" sz="3614">
                <a:solidFill>
                  <a:srgbClr val="704430"/>
                </a:solidFill>
                <a:latin typeface="Nunito"/>
              </a:rPr>
              <a:t>Vsebinsko primeren (algoritmi, začetki programiranja)</a:t>
            </a:r>
          </a:p>
          <a:p>
            <a:pPr marL="780263" lvl="1" indent="-390132">
              <a:lnSpc>
                <a:spcPts val="6505"/>
              </a:lnSpc>
              <a:buFont typeface="Arial"/>
              <a:buChar char="•"/>
            </a:pPr>
            <a:r>
              <a:rPr lang="en-US" sz="3614">
                <a:solidFill>
                  <a:srgbClr val="704430"/>
                </a:solidFill>
                <a:latin typeface="Nunito"/>
              </a:rPr>
              <a:t>Poudarek na osnovnih zadevah, kot pri Čehih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482422" y="1274865"/>
            <a:ext cx="15323155" cy="7813469"/>
            <a:chOff x="0" y="0"/>
            <a:chExt cx="4426901" cy="2257332"/>
          </a:xfrm>
        </p:grpSpPr>
        <p:sp>
          <p:nvSpPr>
            <p:cNvPr id="4" name="Freeform 4"/>
            <p:cNvSpPr/>
            <p:nvPr/>
          </p:nvSpPr>
          <p:spPr>
            <a:xfrm>
              <a:off x="92710" y="106680"/>
              <a:ext cx="4322761" cy="2137952"/>
            </a:xfrm>
            <a:custGeom>
              <a:avLst/>
              <a:gdLst/>
              <a:ahLst/>
              <a:cxnLst/>
              <a:rect l="l" t="t" r="r" b="b"/>
              <a:pathLst>
                <a:path w="4322761" h="2137952">
                  <a:moveTo>
                    <a:pt x="4296091" y="1948722"/>
                  </a:moveTo>
                  <a:cubicBezTo>
                    <a:pt x="4296091" y="2036353"/>
                    <a:pt x="4219891" y="2107472"/>
                    <a:pt x="4138611" y="2107472"/>
                  </a:cubicBezTo>
                  <a:lnTo>
                    <a:pt x="66040" y="2107472"/>
                  </a:lnTo>
                  <a:cubicBezTo>
                    <a:pt x="43180" y="2107472"/>
                    <a:pt x="20320" y="2102393"/>
                    <a:pt x="0" y="2093503"/>
                  </a:cubicBezTo>
                  <a:cubicBezTo>
                    <a:pt x="26670" y="2121443"/>
                    <a:pt x="63500" y="2137952"/>
                    <a:pt x="121679" y="2137952"/>
                  </a:cubicBezTo>
                  <a:lnTo>
                    <a:pt x="4176711" y="2137952"/>
                  </a:lnTo>
                  <a:cubicBezTo>
                    <a:pt x="4256721" y="2137952"/>
                    <a:pt x="4322761" y="2071913"/>
                    <a:pt x="4322761" y="1991903"/>
                  </a:cubicBezTo>
                  <a:lnTo>
                    <a:pt x="4322761" y="95250"/>
                  </a:lnTo>
                  <a:cubicBezTo>
                    <a:pt x="4322761" y="58420"/>
                    <a:pt x="4308791" y="25400"/>
                    <a:pt x="4287201" y="0"/>
                  </a:cubicBezTo>
                  <a:cubicBezTo>
                    <a:pt x="4293551" y="16510"/>
                    <a:pt x="4296091" y="34290"/>
                    <a:pt x="4296091" y="52070"/>
                  </a:cubicBezTo>
                  <a:lnTo>
                    <a:pt x="4296091" y="1948722"/>
                  </a:lnTo>
                  <a:close/>
                </a:path>
              </a:pathLst>
            </a:custGeom>
            <a:solidFill>
              <a:srgbClr val="704430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12700" y="12700"/>
              <a:ext cx="4362131" cy="2188752"/>
            </a:xfrm>
            <a:custGeom>
              <a:avLst/>
              <a:gdLst/>
              <a:ahLst/>
              <a:cxnLst/>
              <a:rect l="l" t="t" r="r" b="b"/>
              <a:pathLst>
                <a:path w="4362131" h="2188752">
                  <a:moveTo>
                    <a:pt x="146050" y="2188752"/>
                  </a:moveTo>
                  <a:lnTo>
                    <a:pt x="4216081" y="2188752"/>
                  </a:lnTo>
                  <a:cubicBezTo>
                    <a:pt x="4296091" y="2188752"/>
                    <a:pt x="4362131" y="2122712"/>
                    <a:pt x="4362131" y="2042702"/>
                  </a:cubicBezTo>
                  <a:lnTo>
                    <a:pt x="4362131" y="146050"/>
                  </a:lnTo>
                  <a:cubicBezTo>
                    <a:pt x="4362131" y="66040"/>
                    <a:pt x="4296091" y="0"/>
                    <a:pt x="4216081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042702"/>
                  </a:lnTo>
                  <a:cubicBezTo>
                    <a:pt x="0" y="2123982"/>
                    <a:pt x="66040" y="2188752"/>
                    <a:pt x="146050" y="2188752"/>
                  </a:cubicBezTo>
                  <a:close/>
                </a:path>
              </a:pathLst>
            </a:custGeom>
            <a:solidFill>
              <a:srgbClr val="F5896C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4426901" cy="2257332"/>
            </a:xfrm>
            <a:custGeom>
              <a:avLst/>
              <a:gdLst/>
              <a:ahLst/>
              <a:cxnLst/>
              <a:rect l="l" t="t" r="r" b="b"/>
              <a:pathLst>
                <a:path w="4426901" h="2257332">
                  <a:moveTo>
                    <a:pt x="4363401" y="74930"/>
                  </a:moveTo>
                  <a:cubicBezTo>
                    <a:pt x="4335461" y="30480"/>
                    <a:pt x="4285931" y="0"/>
                    <a:pt x="4228781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055402"/>
                  </a:lnTo>
                  <a:cubicBezTo>
                    <a:pt x="0" y="2107473"/>
                    <a:pt x="25400" y="2153192"/>
                    <a:pt x="63500" y="2182402"/>
                  </a:cubicBezTo>
                  <a:cubicBezTo>
                    <a:pt x="91440" y="2226852"/>
                    <a:pt x="140970" y="2257332"/>
                    <a:pt x="218396" y="2257332"/>
                  </a:cubicBezTo>
                  <a:lnTo>
                    <a:pt x="4268151" y="2257332"/>
                  </a:lnTo>
                  <a:cubicBezTo>
                    <a:pt x="4355781" y="2257332"/>
                    <a:pt x="4426901" y="2186212"/>
                    <a:pt x="4426901" y="2098583"/>
                  </a:cubicBezTo>
                  <a:lnTo>
                    <a:pt x="4426901" y="201930"/>
                  </a:lnTo>
                  <a:cubicBezTo>
                    <a:pt x="4426901" y="149860"/>
                    <a:pt x="4401501" y="104140"/>
                    <a:pt x="4363401" y="74930"/>
                  </a:cubicBezTo>
                  <a:close/>
                  <a:moveTo>
                    <a:pt x="12700" y="2055402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4228781" y="12700"/>
                  </a:lnTo>
                  <a:cubicBezTo>
                    <a:pt x="4308791" y="12700"/>
                    <a:pt x="4374831" y="78740"/>
                    <a:pt x="4374831" y="158750"/>
                  </a:cubicBezTo>
                  <a:lnTo>
                    <a:pt x="4374831" y="2055402"/>
                  </a:lnTo>
                  <a:cubicBezTo>
                    <a:pt x="4374831" y="2135412"/>
                    <a:pt x="4308791" y="2201452"/>
                    <a:pt x="4228781" y="2201452"/>
                  </a:cubicBezTo>
                  <a:lnTo>
                    <a:pt x="158750" y="2201452"/>
                  </a:lnTo>
                  <a:cubicBezTo>
                    <a:pt x="78740" y="2201452"/>
                    <a:pt x="12700" y="2136682"/>
                    <a:pt x="12700" y="2055402"/>
                  </a:cubicBezTo>
                  <a:close/>
                  <a:moveTo>
                    <a:pt x="4415471" y="2098582"/>
                  </a:moveTo>
                  <a:cubicBezTo>
                    <a:pt x="4415471" y="2178592"/>
                    <a:pt x="4348161" y="2244632"/>
                    <a:pt x="4268151" y="2244632"/>
                  </a:cubicBezTo>
                  <a:lnTo>
                    <a:pt x="218396" y="2244632"/>
                  </a:lnTo>
                  <a:cubicBezTo>
                    <a:pt x="157480" y="2244632"/>
                    <a:pt x="120650" y="2228122"/>
                    <a:pt x="93980" y="2200182"/>
                  </a:cubicBezTo>
                  <a:cubicBezTo>
                    <a:pt x="114300" y="2209072"/>
                    <a:pt x="135890" y="2214152"/>
                    <a:pt x="160020" y="2214152"/>
                  </a:cubicBezTo>
                  <a:lnTo>
                    <a:pt x="4230051" y="2214152"/>
                  </a:lnTo>
                  <a:cubicBezTo>
                    <a:pt x="4317681" y="2214152"/>
                    <a:pt x="4388801" y="2143032"/>
                    <a:pt x="4388801" y="2055402"/>
                  </a:cubicBezTo>
                  <a:lnTo>
                    <a:pt x="4388801" y="158750"/>
                  </a:lnTo>
                  <a:cubicBezTo>
                    <a:pt x="4388801" y="140970"/>
                    <a:pt x="4384991" y="123190"/>
                    <a:pt x="4379911" y="106680"/>
                  </a:cubicBezTo>
                  <a:cubicBezTo>
                    <a:pt x="4401501" y="132080"/>
                    <a:pt x="4415471" y="165100"/>
                    <a:pt x="4415471" y="201930"/>
                  </a:cubicBezTo>
                  <a:lnTo>
                    <a:pt x="4415471" y="2098582"/>
                  </a:lnTo>
                  <a:close/>
                </a:path>
              </a:pathLst>
            </a:custGeom>
            <a:solidFill>
              <a:srgbClr val="704430"/>
            </a:solidFill>
          </p:spPr>
        </p:sp>
      </p:grpSp>
      <p:sp>
        <p:nvSpPr>
          <p:cNvPr id="7" name="Freeform 7"/>
          <p:cNvSpPr/>
          <p:nvPr/>
        </p:nvSpPr>
        <p:spPr>
          <a:xfrm rot="-678603" flipH="1">
            <a:off x="289932" y="6133703"/>
            <a:ext cx="3235365" cy="3277074"/>
          </a:xfrm>
          <a:custGeom>
            <a:avLst/>
            <a:gdLst/>
            <a:ahLst/>
            <a:cxnLst/>
            <a:rect l="l" t="t" r="r" b="b"/>
            <a:pathLst>
              <a:path w="3235365" h="3277074">
                <a:moveTo>
                  <a:pt x="3235366" y="0"/>
                </a:moveTo>
                <a:lnTo>
                  <a:pt x="0" y="0"/>
                </a:lnTo>
                <a:lnTo>
                  <a:pt x="0" y="3277074"/>
                </a:lnTo>
                <a:lnTo>
                  <a:pt x="3235366" y="3277074"/>
                </a:lnTo>
                <a:lnTo>
                  <a:pt x="3235366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5077809" y="5848266"/>
            <a:ext cx="2739285" cy="2788076"/>
          </a:xfrm>
          <a:custGeom>
            <a:avLst/>
            <a:gdLst/>
            <a:ahLst/>
            <a:cxnLst/>
            <a:rect l="l" t="t" r="r" b="b"/>
            <a:pathLst>
              <a:path w="2739285" h="2788076">
                <a:moveTo>
                  <a:pt x="0" y="0"/>
                </a:moveTo>
                <a:lnTo>
                  <a:pt x="2739285" y="0"/>
                </a:lnTo>
                <a:lnTo>
                  <a:pt x="2739285" y="2788076"/>
                </a:lnTo>
                <a:lnTo>
                  <a:pt x="0" y="278807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840048">
            <a:off x="751350" y="216888"/>
            <a:ext cx="1360820" cy="2022840"/>
          </a:xfrm>
          <a:custGeom>
            <a:avLst/>
            <a:gdLst/>
            <a:ahLst/>
            <a:cxnLst/>
            <a:rect l="l" t="t" r="r" b="b"/>
            <a:pathLst>
              <a:path w="1360820" h="2022840">
                <a:moveTo>
                  <a:pt x="0" y="0"/>
                </a:moveTo>
                <a:lnTo>
                  <a:pt x="1360819" y="0"/>
                </a:lnTo>
                <a:lnTo>
                  <a:pt x="1360819" y="2022839"/>
                </a:lnTo>
                <a:lnTo>
                  <a:pt x="0" y="202283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2336654" y="1993296"/>
            <a:ext cx="13614691" cy="762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5000">
                <a:solidFill>
                  <a:srgbClr val="704430"/>
                </a:solidFill>
                <a:latin typeface="Shrikhand"/>
              </a:rPr>
              <a:t>NAJBOLJ POMEMBNO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3202541" y="3517644"/>
            <a:ext cx="12150236" cy="4661243"/>
            <a:chOff x="0" y="0"/>
            <a:chExt cx="4940342" cy="1895283"/>
          </a:xfrm>
        </p:grpSpPr>
        <p:sp>
          <p:nvSpPr>
            <p:cNvPr id="12" name="Freeform 12"/>
            <p:cNvSpPr/>
            <p:nvPr/>
          </p:nvSpPr>
          <p:spPr>
            <a:xfrm>
              <a:off x="92710" y="106680"/>
              <a:ext cx="4836202" cy="1775903"/>
            </a:xfrm>
            <a:custGeom>
              <a:avLst/>
              <a:gdLst/>
              <a:ahLst/>
              <a:cxnLst/>
              <a:rect l="l" t="t" r="r" b="b"/>
              <a:pathLst>
                <a:path w="4836202" h="1775903">
                  <a:moveTo>
                    <a:pt x="4809531" y="1586673"/>
                  </a:moveTo>
                  <a:cubicBezTo>
                    <a:pt x="4809531" y="1674303"/>
                    <a:pt x="4733331" y="1745423"/>
                    <a:pt x="4652052" y="1745423"/>
                  </a:cubicBezTo>
                  <a:lnTo>
                    <a:pt x="66040" y="1745423"/>
                  </a:lnTo>
                  <a:cubicBezTo>
                    <a:pt x="43180" y="1745423"/>
                    <a:pt x="20320" y="1740343"/>
                    <a:pt x="0" y="1731453"/>
                  </a:cubicBezTo>
                  <a:cubicBezTo>
                    <a:pt x="26670" y="1759393"/>
                    <a:pt x="63500" y="1775903"/>
                    <a:pt x="124951" y="1775903"/>
                  </a:cubicBezTo>
                  <a:lnTo>
                    <a:pt x="4690152" y="1775903"/>
                  </a:lnTo>
                  <a:cubicBezTo>
                    <a:pt x="4770162" y="1775903"/>
                    <a:pt x="4836202" y="1709863"/>
                    <a:pt x="4836202" y="1629853"/>
                  </a:cubicBezTo>
                  <a:lnTo>
                    <a:pt x="4836202" y="95250"/>
                  </a:lnTo>
                  <a:cubicBezTo>
                    <a:pt x="4836202" y="58420"/>
                    <a:pt x="4822231" y="25400"/>
                    <a:pt x="4800642" y="0"/>
                  </a:cubicBezTo>
                  <a:cubicBezTo>
                    <a:pt x="4806992" y="16510"/>
                    <a:pt x="4809531" y="34290"/>
                    <a:pt x="4809531" y="52070"/>
                  </a:cubicBezTo>
                  <a:lnTo>
                    <a:pt x="4809531" y="1586673"/>
                  </a:lnTo>
                  <a:close/>
                </a:path>
              </a:pathLst>
            </a:custGeom>
            <a:solidFill>
              <a:srgbClr val="704430"/>
            </a:solidFill>
          </p:spPr>
        </p:sp>
        <p:sp>
          <p:nvSpPr>
            <p:cNvPr id="13" name="Freeform 13"/>
            <p:cNvSpPr/>
            <p:nvPr/>
          </p:nvSpPr>
          <p:spPr>
            <a:xfrm>
              <a:off x="12700" y="12700"/>
              <a:ext cx="4875572" cy="1826703"/>
            </a:xfrm>
            <a:custGeom>
              <a:avLst/>
              <a:gdLst/>
              <a:ahLst/>
              <a:cxnLst/>
              <a:rect l="l" t="t" r="r" b="b"/>
              <a:pathLst>
                <a:path w="4875572" h="1826703">
                  <a:moveTo>
                    <a:pt x="146050" y="1826703"/>
                  </a:moveTo>
                  <a:lnTo>
                    <a:pt x="4729522" y="1826703"/>
                  </a:lnTo>
                  <a:cubicBezTo>
                    <a:pt x="4809532" y="1826703"/>
                    <a:pt x="4875572" y="1760663"/>
                    <a:pt x="4875572" y="1680653"/>
                  </a:cubicBezTo>
                  <a:lnTo>
                    <a:pt x="4875572" y="146050"/>
                  </a:lnTo>
                  <a:cubicBezTo>
                    <a:pt x="4875572" y="66040"/>
                    <a:pt x="4809532" y="0"/>
                    <a:pt x="4729522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1680653"/>
                  </a:lnTo>
                  <a:cubicBezTo>
                    <a:pt x="0" y="1761933"/>
                    <a:pt x="66040" y="1826703"/>
                    <a:pt x="146050" y="1826703"/>
                  </a:cubicBezTo>
                  <a:close/>
                </a:path>
              </a:pathLst>
            </a:custGeom>
            <a:solidFill>
              <a:srgbClr val="FFF3ED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0" y="0"/>
              <a:ext cx="4940342" cy="1895283"/>
            </a:xfrm>
            <a:custGeom>
              <a:avLst/>
              <a:gdLst/>
              <a:ahLst/>
              <a:cxnLst/>
              <a:rect l="l" t="t" r="r" b="b"/>
              <a:pathLst>
                <a:path w="4940342" h="1895283">
                  <a:moveTo>
                    <a:pt x="4876842" y="74930"/>
                  </a:moveTo>
                  <a:cubicBezTo>
                    <a:pt x="4848902" y="30480"/>
                    <a:pt x="4799372" y="0"/>
                    <a:pt x="4742222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1693353"/>
                  </a:lnTo>
                  <a:cubicBezTo>
                    <a:pt x="0" y="1745423"/>
                    <a:pt x="25400" y="1791143"/>
                    <a:pt x="63500" y="1820353"/>
                  </a:cubicBezTo>
                  <a:cubicBezTo>
                    <a:pt x="91440" y="1864803"/>
                    <a:pt x="140970" y="1895283"/>
                    <a:pt x="222179" y="1895283"/>
                  </a:cubicBezTo>
                  <a:lnTo>
                    <a:pt x="4781592" y="1895283"/>
                  </a:lnTo>
                  <a:cubicBezTo>
                    <a:pt x="4869222" y="1895283"/>
                    <a:pt x="4940342" y="1824163"/>
                    <a:pt x="4940342" y="1736533"/>
                  </a:cubicBezTo>
                  <a:lnTo>
                    <a:pt x="4940342" y="201930"/>
                  </a:lnTo>
                  <a:cubicBezTo>
                    <a:pt x="4940341" y="149860"/>
                    <a:pt x="4914941" y="104140"/>
                    <a:pt x="4876842" y="74930"/>
                  </a:cubicBezTo>
                  <a:close/>
                  <a:moveTo>
                    <a:pt x="12700" y="1693353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4742222" y="12700"/>
                  </a:lnTo>
                  <a:cubicBezTo>
                    <a:pt x="4822232" y="12700"/>
                    <a:pt x="4888272" y="78740"/>
                    <a:pt x="4888272" y="158750"/>
                  </a:cubicBezTo>
                  <a:lnTo>
                    <a:pt x="4888272" y="1693353"/>
                  </a:lnTo>
                  <a:cubicBezTo>
                    <a:pt x="4888272" y="1773363"/>
                    <a:pt x="4822232" y="1839403"/>
                    <a:pt x="4742222" y="1839403"/>
                  </a:cubicBezTo>
                  <a:lnTo>
                    <a:pt x="158750" y="1839403"/>
                  </a:lnTo>
                  <a:cubicBezTo>
                    <a:pt x="78740" y="1839403"/>
                    <a:pt x="12700" y="1774633"/>
                    <a:pt x="12700" y="1693353"/>
                  </a:cubicBezTo>
                  <a:close/>
                  <a:moveTo>
                    <a:pt x="4928912" y="1736533"/>
                  </a:moveTo>
                  <a:cubicBezTo>
                    <a:pt x="4928912" y="1816543"/>
                    <a:pt x="4861602" y="1882583"/>
                    <a:pt x="4781592" y="1882583"/>
                  </a:cubicBezTo>
                  <a:lnTo>
                    <a:pt x="222179" y="1882583"/>
                  </a:lnTo>
                  <a:cubicBezTo>
                    <a:pt x="157480" y="1882583"/>
                    <a:pt x="120650" y="1866073"/>
                    <a:pt x="93980" y="1838133"/>
                  </a:cubicBezTo>
                  <a:cubicBezTo>
                    <a:pt x="114300" y="1847023"/>
                    <a:pt x="135890" y="1852103"/>
                    <a:pt x="160020" y="1852103"/>
                  </a:cubicBezTo>
                  <a:lnTo>
                    <a:pt x="4743492" y="1852103"/>
                  </a:lnTo>
                  <a:cubicBezTo>
                    <a:pt x="4831122" y="1852103"/>
                    <a:pt x="4902242" y="1780983"/>
                    <a:pt x="4902242" y="1693353"/>
                  </a:cubicBezTo>
                  <a:lnTo>
                    <a:pt x="4902242" y="158750"/>
                  </a:lnTo>
                  <a:cubicBezTo>
                    <a:pt x="4902242" y="140970"/>
                    <a:pt x="4898432" y="123190"/>
                    <a:pt x="4893352" y="106680"/>
                  </a:cubicBezTo>
                  <a:cubicBezTo>
                    <a:pt x="4914942" y="132080"/>
                    <a:pt x="4928912" y="165100"/>
                    <a:pt x="4928912" y="201930"/>
                  </a:cubicBezTo>
                  <a:lnTo>
                    <a:pt x="4928912" y="1736533"/>
                  </a:lnTo>
                  <a:close/>
                </a:path>
              </a:pathLst>
            </a:custGeom>
            <a:solidFill>
              <a:srgbClr val="704430"/>
            </a:solidFill>
          </p:spPr>
        </p:sp>
      </p:grpSp>
      <p:sp>
        <p:nvSpPr>
          <p:cNvPr id="15" name="TextBox 15"/>
          <p:cNvSpPr txBox="1"/>
          <p:nvPr/>
        </p:nvSpPr>
        <p:spPr>
          <a:xfrm>
            <a:off x="2999039" y="3733716"/>
            <a:ext cx="12289921" cy="3886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38" lvl="1" indent="-388619">
              <a:lnSpc>
                <a:spcPts val="7919"/>
              </a:lnSpc>
              <a:buFont typeface="Arial"/>
              <a:buChar char="•"/>
            </a:pPr>
            <a:r>
              <a:rPr lang="en-US" sz="3599">
                <a:solidFill>
                  <a:srgbClr val="704430"/>
                </a:solidFill>
                <a:latin typeface="Nunito"/>
              </a:rPr>
              <a:t>Otroci dovolj zgodaj spoznajo z vsebinami računalništva </a:t>
            </a:r>
          </a:p>
          <a:p>
            <a:pPr marL="777238" lvl="1" indent="-388619">
              <a:lnSpc>
                <a:spcPts val="7919"/>
              </a:lnSpc>
              <a:buFont typeface="Arial"/>
              <a:buChar char="•"/>
            </a:pPr>
            <a:r>
              <a:rPr lang="en-US" sz="3599">
                <a:solidFill>
                  <a:srgbClr val="704430"/>
                </a:solidFill>
                <a:latin typeface="Nunito"/>
              </a:rPr>
              <a:t>Posebna pozornost na spletni varnosti </a:t>
            </a:r>
          </a:p>
          <a:p>
            <a:pPr marL="777238" lvl="1" indent="-388619">
              <a:lnSpc>
                <a:spcPts val="7919"/>
              </a:lnSpc>
              <a:buFont typeface="Arial"/>
              <a:buChar char="•"/>
            </a:pPr>
            <a:r>
              <a:rPr lang="en-US" sz="3599">
                <a:solidFill>
                  <a:srgbClr val="704430"/>
                </a:solidFill>
                <a:latin typeface="Nunito"/>
              </a:rPr>
              <a:t>Ustrezna izobraženost kadra za poučevanje računalništva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2277429" y="811033"/>
            <a:ext cx="4826989" cy="1870844"/>
            <a:chOff x="0" y="0"/>
            <a:chExt cx="1394530" cy="540492"/>
          </a:xfrm>
        </p:grpSpPr>
        <p:sp>
          <p:nvSpPr>
            <p:cNvPr id="4" name="Freeform 4"/>
            <p:cNvSpPr/>
            <p:nvPr/>
          </p:nvSpPr>
          <p:spPr>
            <a:xfrm>
              <a:off x="92710" y="106680"/>
              <a:ext cx="1290390" cy="421112"/>
            </a:xfrm>
            <a:custGeom>
              <a:avLst/>
              <a:gdLst/>
              <a:ahLst/>
              <a:cxnLst/>
              <a:rect l="l" t="t" r="r" b="b"/>
              <a:pathLst>
                <a:path w="1290390" h="421112">
                  <a:moveTo>
                    <a:pt x="1263720" y="231882"/>
                  </a:moveTo>
                  <a:cubicBezTo>
                    <a:pt x="1263720" y="319512"/>
                    <a:pt x="1187520" y="390632"/>
                    <a:pt x="1106240" y="390632"/>
                  </a:cubicBezTo>
                  <a:lnTo>
                    <a:pt x="66040" y="390632"/>
                  </a:lnTo>
                  <a:cubicBezTo>
                    <a:pt x="43180" y="390632"/>
                    <a:pt x="20320" y="385552"/>
                    <a:pt x="0" y="376662"/>
                  </a:cubicBezTo>
                  <a:cubicBezTo>
                    <a:pt x="26670" y="404602"/>
                    <a:pt x="63500" y="421112"/>
                    <a:pt x="102351" y="421112"/>
                  </a:cubicBezTo>
                  <a:lnTo>
                    <a:pt x="1144340" y="421112"/>
                  </a:lnTo>
                  <a:cubicBezTo>
                    <a:pt x="1224350" y="421112"/>
                    <a:pt x="1290390" y="355072"/>
                    <a:pt x="1290390" y="275062"/>
                  </a:cubicBezTo>
                  <a:lnTo>
                    <a:pt x="1290390" y="95250"/>
                  </a:lnTo>
                  <a:cubicBezTo>
                    <a:pt x="1290390" y="58420"/>
                    <a:pt x="1276420" y="25400"/>
                    <a:pt x="1254830" y="0"/>
                  </a:cubicBezTo>
                  <a:cubicBezTo>
                    <a:pt x="1261180" y="16510"/>
                    <a:pt x="1263720" y="34290"/>
                    <a:pt x="1263720" y="52070"/>
                  </a:cubicBezTo>
                  <a:lnTo>
                    <a:pt x="1263720" y="231882"/>
                  </a:lnTo>
                  <a:close/>
                </a:path>
              </a:pathLst>
            </a:custGeom>
            <a:solidFill>
              <a:srgbClr val="704430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12700" y="12700"/>
              <a:ext cx="1329760" cy="471912"/>
            </a:xfrm>
            <a:custGeom>
              <a:avLst/>
              <a:gdLst/>
              <a:ahLst/>
              <a:cxnLst/>
              <a:rect l="l" t="t" r="r" b="b"/>
              <a:pathLst>
                <a:path w="1329760" h="471912">
                  <a:moveTo>
                    <a:pt x="146050" y="471912"/>
                  </a:moveTo>
                  <a:lnTo>
                    <a:pt x="1183710" y="471912"/>
                  </a:lnTo>
                  <a:cubicBezTo>
                    <a:pt x="1263720" y="471912"/>
                    <a:pt x="1329760" y="405872"/>
                    <a:pt x="1329760" y="325862"/>
                  </a:cubicBezTo>
                  <a:lnTo>
                    <a:pt x="1329760" y="146050"/>
                  </a:lnTo>
                  <a:cubicBezTo>
                    <a:pt x="1329760" y="66040"/>
                    <a:pt x="1263720" y="0"/>
                    <a:pt x="1183710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325862"/>
                  </a:lnTo>
                  <a:cubicBezTo>
                    <a:pt x="0" y="407142"/>
                    <a:pt x="66040" y="471912"/>
                    <a:pt x="146050" y="471912"/>
                  </a:cubicBezTo>
                  <a:close/>
                </a:path>
              </a:pathLst>
            </a:custGeom>
            <a:solidFill>
              <a:srgbClr val="FFF3ED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1394530" cy="540492"/>
            </a:xfrm>
            <a:custGeom>
              <a:avLst/>
              <a:gdLst/>
              <a:ahLst/>
              <a:cxnLst/>
              <a:rect l="l" t="t" r="r" b="b"/>
              <a:pathLst>
                <a:path w="1394530" h="540492">
                  <a:moveTo>
                    <a:pt x="1331030" y="74930"/>
                  </a:moveTo>
                  <a:cubicBezTo>
                    <a:pt x="1303090" y="30480"/>
                    <a:pt x="1253560" y="0"/>
                    <a:pt x="1196410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338562"/>
                  </a:lnTo>
                  <a:cubicBezTo>
                    <a:pt x="0" y="390632"/>
                    <a:pt x="25400" y="436352"/>
                    <a:pt x="63500" y="465562"/>
                  </a:cubicBezTo>
                  <a:cubicBezTo>
                    <a:pt x="91440" y="510012"/>
                    <a:pt x="140970" y="540492"/>
                    <a:pt x="196052" y="540492"/>
                  </a:cubicBezTo>
                  <a:lnTo>
                    <a:pt x="1235780" y="540492"/>
                  </a:lnTo>
                  <a:cubicBezTo>
                    <a:pt x="1323410" y="540492"/>
                    <a:pt x="1394530" y="469372"/>
                    <a:pt x="1394530" y="381742"/>
                  </a:cubicBezTo>
                  <a:lnTo>
                    <a:pt x="1394530" y="201930"/>
                  </a:lnTo>
                  <a:cubicBezTo>
                    <a:pt x="1394530" y="149860"/>
                    <a:pt x="1369130" y="104140"/>
                    <a:pt x="1331030" y="74930"/>
                  </a:cubicBezTo>
                  <a:close/>
                  <a:moveTo>
                    <a:pt x="12700" y="338562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196410" y="12700"/>
                  </a:lnTo>
                  <a:cubicBezTo>
                    <a:pt x="1276420" y="12700"/>
                    <a:pt x="1342460" y="78740"/>
                    <a:pt x="1342460" y="158750"/>
                  </a:cubicBezTo>
                  <a:lnTo>
                    <a:pt x="1342460" y="338562"/>
                  </a:lnTo>
                  <a:cubicBezTo>
                    <a:pt x="1342460" y="418572"/>
                    <a:pt x="1276420" y="484612"/>
                    <a:pt x="1196410" y="484612"/>
                  </a:cubicBezTo>
                  <a:lnTo>
                    <a:pt x="158750" y="484612"/>
                  </a:lnTo>
                  <a:cubicBezTo>
                    <a:pt x="78740" y="484612"/>
                    <a:pt x="12700" y="419842"/>
                    <a:pt x="12700" y="338562"/>
                  </a:cubicBezTo>
                  <a:close/>
                  <a:moveTo>
                    <a:pt x="1383100" y="381742"/>
                  </a:moveTo>
                  <a:cubicBezTo>
                    <a:pt x="1383100" y="461752"/>
                    <a:pt x="1315790" y="527792"/>
                    <a:pt x="1235780" y="527792"/>
                  </a:cubicBezTo>
                  <a:lnTo>
                    <a:pt x="196052" y="527792"/>
                  </a:lnTo>
                  <a:cubicBezTo>
                    <a:pt x="157480" y="527792"/>
                    <a:pt x="120650" y="511282"/>
                    <a:pt x="93980" y="483342"/>
                  </a:cubicBezTo>
                  <a:cubicBezTo>
                    <a:pt x="114300" y="492232"/>
                    <a:pt x="135890" y="497312"/>
                    <a:pt x="160020" y="497312"/>
                  </a:cubicBezTo>
                  <a:lnTo>
                    <a:pt x="1197680" y="497312"/>
                  </a:lnTo>
                  <a:cubicBezTo>
                    <a:pt x="1285310" y="497312"/>
                    <a:pt x="1356430" y="426192"/>
                    <a:pt x="1356430" y="338562"/>
                  </a:cubicBezTo>
                  <a:lnTo>
                    <a:pt x="1356430" y="158750"/>
                  </a:lnTo>
                  <a:cubicBezTo>
                    <a:pt x="1356430" y="140970"/>
                    <a:pt x="1352620" y="123190"/>
                    <a:pt x="1347540" y="106680"/>
                  </a:cubicBezTo>
                  <a:cubicBezTo>
                    <a:pt x="1369130" y="132080"/>
                    <a:pt x="1383100" y="165100"/>
                    <a:pt x="1383100" y="201930"/>
                  </a:cubicBezTo>
                  <a:lnTo>
                    <a:pt x="1383100" y="381742"/>
                  </a:lnTo>
                  <a:close/>
                </a:path>
              </a:pathLst>
            </a:custGeom>
            <a:solidFill>
              <a:srgbClr val="704430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7094893" y="811033"/>
            <a:ext cx="1377979" cy="1870844"/>
            <a:chOff x="0" y="0"/>
            <a:chExt cx="398102" cy="540492"/>
          </a:xfrm>
        </p:grpSpPr>
        <p:sp>
          <p:nvSpPr>
            <p:cNvPr id="8" name="Freeform 8"/>
            <p:cNvSpPr/>
            <p:nvPr/>
          </p:nvSpPr>
          <p:spPr>
            <a:xfrm>
              <a:off x="92710" y="106680"/>
              <a:ext cx="293962" cy="421112"/>
            </a:xfrm>
            <a:custGeom>
              <a:avLst/>
              <a:gdLst/>
              <a:ahLst/>
              <a:cxnLst/>
              <a:rect l="l" t="t" r="r" b="b"/>
              <a:pathLst>
                <a:path w="293962" h="421112">
                  <a:moveTo>
                    <a:pt x="267292" y="231882"/>
                  </a:moveTo>
                  <a:cubicBezTo>
                    <a:pt x="267292" y="319512"/>
                    <a:pt x="191092" y="390632"/>
                    <a:pt x="109812" y="390632"/>
                  </a:cubicBezTo>
                  <a:lnTo>
                    <a:pt x="66040" y="390632"/>
                  </a:lnTo>
                  <a:cubicBezTo>
                    <a:pt x="43180" y="390632"/>
                    <a:pt x="20320" y="385552"/>
                    <a:pt x="0" y="376662"/>
                  </a:cubicBezTo>
                  <a:cubicBezTo>
                    <a:pt x="26670" y="404602"/>
                    <a:pt x="63500" y="421112"/>
                    <a:pt x="96001" y="421112"/>
                  </a:cubicBezTo>
                  <a:lnTo>
                    <a:pt x="147912" y="421112"/>
                  </a:lnTo>
                  <a:cubicBezTo>
                    <a:pt x="227922" y="421112"/>
                    <a:pt x="293962" y="355072"/>
                    <a:pt x="293962" y="275062"/>
                  </a:cubicBezTo>
                  <a:lnTo>
                    <a:pt x="293962" y="95250"/>
                  </a:lnTo>
                  <a:cubicBezTo>
                    <a:pt x="293962" y="58420"/>
                    <a:pt x="279992" y="25400"/>
                    <a:pt x="258402" y="0"/>
                  </a:cubicBezTo>
                  <a:cubicBezTo>
                    <a:pt x="264752" y="16510"/>
                    <a:pt x="267292" y="34290"/>
                    <a:pt x="267292" y="52070"/>
                  </a:cubicBezTo>
                  <a:lnTo>
                    <a:pt x="267292" y="231882"/>
                  </a:lnTo>
                  <a:close/>
                </a:path>
              </a:pathLst>
            </a:custGeom>
            <a:solidFill>
              <a:srgbClr val="704430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12700" y="12700"/>
              <a:ext cx="333332" cy="471912"/>
            </a:xfrm>
            <a:custGeom>
              <a:avLst/>
              <a:gdLst/>
              <a:ahLst/>
              <a:cxnLst/>
              <a:rect l="l" t="t" r="r" b="b"/>
              <a:pathLst>
                <a:path w="333332" h="471912">
                  <a:moveTo>
                    <a:pt x="146050" y="471912"/>
                  </a:moveTo>
                  <a:lnTo>
                    <a:pt x="187282" y="471912"/>
                  </a:lnTo>
                  <a:cubicBezTo>
                    <a:pt x="267292" y="471912"/>
                    <a:pt x="333332" y="405872"/>
                    <a:pt x="333332" y="325862"/>
                  </a:cubicBezTo>
                  <a:lnTo>
                    <a:pt x="333332" y="146050"/>
                  </a:lnTo>
                  <a:cubicBezTo>
                    <a:pt x="333332" y="66040"/>
                    <a:pt x="267292" y="0"/>
                    <a:pt x="187282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325862"/>
                  </a:lnTo>
                  <a:cubicBezTo>
                    <a:pt x="0" y="407142"/>
                    <a:pt x="66040" y="471912"/>
                    <a:pt x="146050" y="471912"/>
                  </a:cubicBezTo>
                  <a:close/>
                </a:path>
              </a:pathLst>
            </a:custGeom>
            <a:solidFill>
              <a:srgbClr val="FFF3ED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0" y="0"/>
              <a:ext cx="398102" cy="540492"/>
            </a:xfrm>
            <a:custGeom>
              <a:avLst/>
              <a:gdLst/>
              <a:ahLst/>
              <a:cxnLst/>
              <a:rect l="l" t="t" r="r" b="b"/>
              <a:pathLst>
                <a:path w="398102" h="540492">
                  <a:moveTo>
                    <a:pt x="334602" y="74930"/>
                  </a:moveTo>
                  <a:cubicBezTo>
                    <a:pt x="306662" y="30480"/>
                    <a:pt x="257132" y="0"/>
                    <a:pt x="199982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338562"/>
                  </a:lnTo>
                  <a:cubicBezTo>
                    <a:pt x="0" y="390632"/>
                    <a:pt x="25400" y="436352"/>
                    <a:pt x="63500" y="465562"/>
                  </a:cubicBezTo>
                  <a:cubicBezTo>
                    <a:pt x="91440" y="510012"/>
                    <a:pt x="140970" y="540492"/>
                    <a:pt x="188711" y="540492"/>
                  </a:cubicBezTo>
                  <a:lnTo>
                    <a:pt x="239352" y="540492"/>
                  </a:lnTo>
                  <a:cubicBezTo>
                    <a:pt x="326982" y="540492"/>
                    <a:pt x="398102" y="469372"/>
                    <a:pt x="398102" y="381742"/>
                  </a:cubicBezTo>
                  <a:lnTo>
                    <a:pt x="398102" y="201930"/>
                  </a:lnTo>
                  <a:cubicBezTo>
                    <a:pt x="398102" y="149860"/>
                    <a:pt x="372702" y="104140"/>
                    <a:pt x="334602" y="74930"/>
                  </a:cubicBezTo>
                  <a:close/>
                  <a:moveTo>
                    <a:pt x="12700" y="338562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99982" y="12700"/>
                  </a:lnTo>
                  <a:cubicBezTo>
                    <a:pt x="279992" y="12700"/>
                    <a:pt x="346032" y="78740"/>
                    <a:pt x="346032" y="158750"/>
                  </a:cubicBezTo>
                  <a:lnTo>
                    <a:pt x="346032" y="338562"/>
                  </a:lnTo>
                  <a:cubicBezTo>
                    <a:pt x="346032" y="418572"/>
                    <a:pt x="279992" y="484612"/>
                    <a:pt x="199982" y="484612"/>
                  </a:cubicBezTo>
                  <a:lnTo>
                    <a:pt x="158750" y="484612"/>
                  </a:lnTo>
                  <a:cubicBezTo>
                    <a:pt x="78740" y="484612"/>
                    <a:pt x="12700" y="419842"/>
                    <a:pt x="12700" y="338562"/>
                  </a:cubicBezTo>
                  <a:close/>
                  <a:moveTo>
                    <a:pt x="386672" y="381742"/>
                  </a:moveTo>
                  <a:cubicBezTo>
                    <a:pt x="386672" y="461752"/>
                    <a:pt x="319362" y="527792"/>
                    <a:pt x="239352" y="527792"/>
                  </a:cubicBezTo>
                  <a:lnTo>
                    <a:pt x="188711" y="527792"/>
                  </a:lnTo>
                  <a:cubicBezTo>
                    <a:pt x="157480" y="527792"/>
                    <a:pt x="120650" y="511282"/>
                    <a:pt x="93980" y="483342"/>
                  </a:cubicBezTo>
                  <a:cubicBezTo>
                    <a:pt x="114300" y="492232"/>
                    <a:pt x="135890" y="497312"/>
                    <a:pt x="160020" y="497312"/>
                  </a:cubicBezTo>
                  <a:lnTo>
                    <a:pt x="201252" y="497312"/>
                  </a:lnTo>
                  <a:cubicBezTo>
                    <a:pt x="288882" y="497312"/>
                    <a:pt x="360002" y="426192"/>
                    <a:pt x="360002" y="338562"/>
                  </a:cubicBezTo>
                  <a:lnTo>
                    <a:pt x="360002" y="158750"/>
                  </a:lnTo>
                  <a:cubicBezTo>
                    <a:pt x="360002" y="140970"/>
                    <a:pt x="356192" y="123190"/>
                    <a:pt x="351112" y="106680"/>
                  </a:cubicBezTo>
                  <a:cubicBezTo>
                    <a:pt x="372702" y="132080"/>
                    <a:pt x="386672" y="165100"/>
                    <a:pt x="386672" y="201930"/>
                  </a:cubicBezTo>
                  <a:lnTo>
                    <a:pt x="386672" y="381742"/>
                  </a:lnTo>
                  <a:close/>
                </a:path>
              </a:pathLst>
            </a:custGeom>
            <a:solidFill>
              <a:srgbClr val="704430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1520522" y="1795041"/>
            <a:ext cx="15323155" cy="7657113"/>
            <a:chOff x="0" y="0"/>
            <a:chExt cx="4426901" cy="2212161"/>
          </a:xfrm>
        </p:grpSpPr>
        <p:sp>
          <p:nvSpPr>
            <p:cNvPr id="12" name="Freeform 12"/>
            <p:cNvSpPr/>
            <p:nvPr/>
          </p:nvSpPr>
          <p:spPr>
            <a:xfrm>
              <a:off x="92710" y="106680"/>
              <a:ext cx="4322761" cy="2092781"/>
            </a:xfrm>
            <a:custGeom>
              <a:avLst/>
              <a:gdLst/>
              <a:ahLst/>
              <a:cxnLst/>
              <a:rect l="l" t="t" r="r" b="b"/>
              <a:pathLst>
                <a:path w="4322761" h="2092781">
                  <a:moveTo>
                    <a:pt x="4296091" y="1903551"/>
                  </a:moveTo>
                  <a:cubicBezTo>
                    <a:pt x="4296091" y="1991181"/>
                    <a:pt x="4219891" y="2062301"/>
                    <a:pt x="4138611" y="2062301"/>
                  </a:cubicBezTo>
                  <a:lnTo>
                    <a:pt x="66040" y="2062301"/>
                  </a:lnTo>
                  <a:cubicBezTo>
                    <a:pt x="43180" y="2062301"/>
                    <a:pt x="20320" y="2057221"/>
                    <a:pt x="0" y="2048331"/>
                  </a:cubicBezTo>
                  <a:cubicBezTo>
                    <a:pt x="26670" y="2076271"/>
                    <a:pt x="63500" y="2092781"/>
                    <a:pt x="121679" y="2092781"/>
                  </a:cubicBezTo>
                  <a:lnTo>
                    <a:pt x="4176711" y="2092781"/>
                  </a:lnTo>
                  <a:cubicBezTo>
                    <a:pt x="4256721" y="2092781"/>
                    <a:pt x="4322761" y="2026741"/>
                    <a:pt x="4322761" y="1946731"/>
                  </a:cubicBezTo>
                  <a:lnTo>
                    <a:pt x="4322761" y="95250"/>
                  </a:lnTo>
                  <a:cubicBezTo>
                    <a:pt x="4322761" y="58420"/>
                    <a:pt x="4308791" y="25400"/>
                    <a:pt x="4287201" y="0"/>
                  </a:cubicBezTo>
                  <a:cubicBezTo>
                    <a:pt x="4293551" y="16510"/>
                    <a:pt x="4296091" y="34290"/>
                    <a:pt x="4296091" y="52070"/>
                  </a:cubicBezTo>
                  <a:lnTo>
                    <a:pt x="4296091" y="1903551"/>
                  </a:lnTo>
                  <a:close/>
                </a:path>
              </a:pathLst>
            </a:custGeom>
            <a:solidFill>
              <a:srgbClr val="704430"/>
            </a:solidFill>
          </p:spPr>
        </p:sp>
        <p:sp>
          <p:nvSpPr>
            <p:cNvPr id="13" name="Freeform 13"/>
            <p:cNvSpPr/>
            <p:nvPr/>
          </p:nvSpPr>
          <p:spPr>
            <a:xfrm>
              <a:off x="12700" y="12700"/>
              <a:ext cx="4362131" cy="2143581"/>
            </a:xfrm>
            <a:custGeom>
              <a:avLst/>
              <a:gdLst/>
              <a:ahLst/>
              <a:cxnLst/>
              <a:rect l="l" t="t" r="r" b="b"/>
              <a:pathLst>
                <a:path w="4362131" h="2143581">
                  <a:moveTo>
                    <a:pt x="146050" y="2143581"/>
                  </a:moveTo>
                  <a:lnTo>
                    <a:pt x="4216081" y="2143581"/>
                  </a:lnTo>
                  <a:cubicBezTo>
                    <a:pt x="4296091" y="2143581"/>
                    <a:pt x="4362131" y="2077541"/>
                    <a:pt x="4362131" y="1997531"/>
                  </a:cubicBezTo>
                  <a:lnTo>
                    <a:pt x="4362131" y="146050"/>
                  </a:lnTo>
                  <a:cubicBezTo>
                    <a:pt x="4362131" y="66040"/>
                    <a:pt x="4296091" y="0"/>
                    <a:pt x="4216081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1997531"/>
                  </a:lnTo>
                  <a:cubicBezTo>
                    <a:pt x="0" y="2078811"/>
                    <a:pt x="66040" y="2143581"/>
                    <a:pt x="146050" y="2143581"/>
                  </a:cubicBezTo>
                  <a:close/>
                </a:path>
              </a:pathLst>
            </a:custGeom>
            <a:solidFill>
              <a:srgbClr val="FFF3ED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0" y="0"/>
              <a:ext cx="4426901" cy="2212161"/>
            </a:xfrm>
            <a:custGeom>
              <a:avLst/>
              <a:gdLst/>
              <a:ahLst/>
              <a:cxnLst/>
              <a:rect l="l" t="t" r="r" b="b"/>
              <a:pathLst>
                <a:path w="4426901" h="2212161">
                  <a:moveTo>
                    <a:pt x="4363401" y="74930"/>
                  </a:moveTo>
                  <a:cubicBezTo>
                    <a:pt x="4335461" y="30480"/>
                    <a:pt x="4285931" y="0"/>
                    <a:pt x="4228781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010231"/>
                  </a:lnTo>
                  <a:cubicBezTo>
                    <a:pt x="0" y="2062301"/>
                    <a:pt x="25400" y="2108021"/>
                    <a:pt x="63500" y="2137231"/>
                  </a:cubicBezTo>
                  <a:cubicBezTo>
                    <a:pt x="91440" y="2181681"/>
                    <a:pt x="140970" y="2212161"/>
                    <a:pt x="218396" y="2212161"/>
                  </a:cubicBezTo>
                  <a:lnTo>
                    <a:pt x="4268151" y="2212161"/>
                  </a:lnTo>
                  <a:cubicBezTo>
                    <a:pt x="4355781" y="2212161"/>
                    <a:pt x="4426901" y="2141041"/>
                    <a:pt x="4426901" y="2053411"/>
                  </a:cubicBezTo>
                  <a:lnTo>
                    <a:pt x="4426901" y="201930"/>
                  </a:lnTo>
                  <a:cubicBezTo>
                    <a:pt x="4426901" y="149860"/>
                    <a:pt x="4401501" y="104140"/>
                    <a:pt x="4363401" y="74930"/>
                  </a:cubicBezTo>
                  <a:close/>
                  <a:moveTo>
                    <a:pt x="12700" y="2010231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4228781" y="12700"/>
                  </a:lnTo>
                  <a:cubicBezTo>
                    <a:pt x="4308791" y="12700"/>
                    <a:pt x="4374831" y="78740"/>
                    <a:pt x="4374831" y="158750"/>
                  </a:cubicBezTo>
                  <a:lnTo>
                    <a:pt x="4374831" y="2010231"/>
                  </a:lnTo>
                  <a:cubicBezTo>
                    <a:pt x="4374831" y="2090241"/>
                    <a:pt x="4308791" y="2156281"/>
                    <a:pt x="4228781" y="2156281"/>
                  </a:cubicBezTo>
                  <a:lnTo>
                    <a:pt x="158750" y="2156281"/>
                  </a:lnTo>
                  <a:cubicBezTo>
                    <a:pt x="78740" y="2156281"/>
                    <a:pt x="12700" y="2091511"/>
                    <a:pt x="12700" y="2010231"/>
                  </a:cubicBezTo>
                  <a:close/>
                  <a:moveTo>
                    <a:pt x="4415471" y="2053411"/>
                  </a:moveTo>
                  <a:cubicBezTo>
                    <a:pt x="4415471" y="2133421"/>
                    <a:pt x="4348161" y="2199461"/>
                    <a:pt x="4268151" y="2199461"/>
                  </a:cubicBezTo>
                  <a:lnTo>
                    <a:pt x="218396" y="2199461"/>
                  </a:lnTo>
                  <a:cubicBezTo>
                    <a:pt x="157480" y="2199461"/>
                    <a:pt x="120650" y="2182951"/>
                    <a:pt x="93980" y="2155011"/>
                  </a:cubicBezTo>
                  <a:cubicBezTo>
                    <a:pt x="114300" y="2163901"/>
                    <a:pt x="135890" y="2168981"/>
                    <a:pt x="160020" y="2168981"/>
                  </a:cubicBezTo>
                  <a:lnTo>
                    <a:pt x="4230051" y="2168981"/>
                  </a:lnTo>
                  <a:cubicBezTo>
                    <a:pt x="4317681" y="2168981"/>
                    <a:pt x="4388801" y="2097861"/>
                    <a:pt x="4388801" y="2010231"/>
                  </a:cubicBezTo>
                  <a:lnTo>
                    <a:pt x="4388801" y="158750"/>
                  </a:lnTo>
                  <a:cubicBezTo>
                    <a:pt x="4388801" y="140970"/>
                    <a:pt x="4384991" y="123190"/>
                    <a:pt x="4379911" y="106680"/>
                  </a:cubicBezTo>
                  <a:cubicBezTo>
                    <a:pt x="4401501" y="132080"/>
                    <a:pt x="4415471" y="165100"/>
                    <a:pt x="4415471" y="201930"/>
                  </a:cubicBezTo>
                  <a:lnTo>
                    <a:pt x="4415471" y="2053411"/>
                  </a:lnTo>
                  <a:close/>
                </a:path>
              </a:pathLst>
            </a:custGeom>
            <a:solidFill>
              <a:srgbClr val="704430"/>
            </a:solidFill>
          </p:spPr>
        </p:sp>
      </p:grpSp>
      <p:grpSp>
        <p:nvGrpSpPr>
          <p:cNvPr id="15" name="Group 15"/>
          <p:cNvGrpSpPr/>
          <p:nvPr/>
        </p:nvGrpSpPr>
        <p:grpSpPr>
          <a:xfrm>
            <a:off x="2575183" y="2246427"/>
            <a:ext cx="10675301" cy="823276"/>
            <a:chOff x="0" y="0"/>
            <a:chExt cx="24817148" cy="191389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4817149" cy="1913890"/>
            </a:xfrm>
            <a:custGeom>
              <a:avLst/>
              <a:gdLst/>
              <a:ahLst/>
              <a:cxnLst/>
              <a:rect l="l" t="t" r="r" b="b"/>
              <a:pathLst>
                <a:path w="24817149" h="1913890">
                  <a:moveTo>
                    <a:pt x="24817149" y="956945"/>
                  </a:moveTo>
                  <a:cubicBezTo>
                    <a:pt x="24817149" y="1485392"/>
                    <a:pt x="24388778" y="1913890"/>
                    <a:pt x="23860204" y="1913890"/>
                  </a:cubicBezTo>
                  <a:lnTo>
                    <a:pt x="956945" y="1913890"/>
                  </a:lnTo>
                  <a:cubicBezTo>
                    <a:pt x="428371" y="1913890"/>
                    <a:pt x="0" y="1485392"/>
                    <a:pt x="0" y="956945"/>
                  </a:cubicBezTo>
                  <a:cubicBezTo>
                    <a:pt x="0" y="428371"/>
                    <a:pt x="428371" y="0"/>
                    <a:pt x="956945" y="0"/>
                  </a:cubicBezTo>
                  <a:lnTo>
                    <a:pt x="23860204" y="0"/>
                  </a:lnTo>
                  <a:cubicBezTo>
                    <a:pt x="24388651" y="0"/>
                    <a:pt x="24817149" y="428371"/>
                    <a:pt x="24817149" y="956945"/>
                  </a:cubicBezTo>
                  <a:close/>
                </a:path>
              </a:pathLst>
            </a:custGeom>
            <a:solidFill>
              <a:srgbClr val="F8CDA2"/>
            </a:solidFill>
          </p:spPr>
        </p:sp>
      </p:grpSp>
      <p:sp>
        <p:nvSpPr>
          <p:cNvPr id="17" name="AutoShape 17"/>
          <p:cNvSpPr/>
          <p:nvPr/>
        </p:nvSpPr>
        <p:spPr>
          <a:xfrm rot="5400000">
            <a:off x="7482408" y="1297248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8" name="AutoShape 18"/>
          <p:cNvSpPr/>
          <p:nvPr/>
        </p:nvSpPr>
        <p:spPr>
          <a:xfrm>
            <a:off x="7482408" y="1297248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9" name="AutoShape 19"/>
          <p:cNvSpPr/>
          <p:nvPr/>
        </p:nvSpPr>
        <p:spPr>
          <a:xfrm>
            <a:off x="15271777" y="2442503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0" name="AutoShape 20"/>
          <p:cNvSpPr/>
          <p:nvPr/>
        </p:nvSpPr>
        <p:spPr>
          <a:xfrm>
            <a:off x="15271777" y="2634252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1" name="AutoShape 21"/>
          <p:cNvSpPr/>
          <p:nvPr/>
        </p:nvSpPr>
        <p:spPr>
          <a:xfrm>
            <a:off x="15271777" y="2826001"/>
            <a:ext cx="450550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2" name="Freeform 22"/>
          <p:cNvSpPr/>
          <p:nvPr/>
        </p:nvSpPr>
        <p:spPr>
          <a:xfrm>
            <a:off x="12439310" y="2377623"/>
            <a:ext cx="456119" cy="516849"/>
          </a:xfrm>
          <a:custGeom>
            <a:avLst/>
            <a:gdLst/>
            <a:ahLst/>
            <a:cxnLst/>
            <a:rect l="l" t="t" r="r" b="b"/>
            <a:pathLst>
              <a:path w="456119" h="516849">
                <a:moveTo>
                  <a:pt x="0" y="0"/>
                </a:moveTo>
                <a:lnTo>
                  <a:pt x="456119" y="0"/>
                </a:lnTo>
                <a:lnTo>
                  <a:pt x="456119" y="516849"/>
                </a:lnTo>
                <a:lnTo>
                  <a:pt x="0" y="51684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13833244" y="2257037"/>
            <a:ext cx="758021" cy="758021"/>
          </a:xfrm>
          <a:custGeom>
            <a:avLst/>
            <a:gdLst/>
            <a:ahLst/>
            <a:cxnLst/>
            <a:rect l="l" t="t" r="r" b="b"/>
            <a:pathLst>
              <a:path w="758021" h="758021">
                <a:moveTo>
                  <a:pt x="0" y="0"/>
                </a:moveTo>
                <a:lnTo>
                  <a:pt x="758021" y="0"/>
                </a:lnTo>
                <a:lnTo>
                  <a:pt x="758021" y="758021"/>
                </a:lnTo>
                <a:lnTo>
                  <a:pt x="0" y="758021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2911752" y="2377623"/>
            <a:ext cx="538384" cy="516849"/>
          </a:xfrm>
          <a:custGeom>
            <a:avLst/>
            <a:gdLst/>
            <a:ahLst/>
            <a:cxnLst/>
            <a:rect l="l" t="t" r="r" b="b"/>
            <a:pathLst>
              <a:path w="538384" h="516849">
                <a:moveTo>
                  <a:pt x="0" y="0"/>
                </a:moveTo>
                <a:lnTo>
                  <a:pt x="538384" y="0"/>
                </a:lnTo>
                <a:lnTo>
                  <a:pt x="538384" y="516849"/>
                </a:lnTo>
                <a:lnTo>
                  <a:pt x="0" y="51684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3712516" y="2377623"/>
            <a:ext cx="394685" cy="516849"/>
          </a:xfrm>
          <a:custGeom>
            <a:avLst/>
            <a:gdLst/>
            <a:ahLst/>
            <a:cxnLst/>
            <a:rect l="l" t="t" r="r" b="b"/>
            <a:pathLst>
              <a:path w="394685" h="516849">
                <a:moveTo>
                  <a:pt x="0" y="0"/>
                </a:moveTo>
                <a:lnTo>
                  <a:pt x="394684" y="0"/>
                </a:lnTo>
                <a:lnTo>
                  <a:pt x="394684" y="516849"/>
                </a:lnTo>
                <a:lnTo>
                  <a:pt x="0" y="516849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grpSp>
        <p:nvGrpSpPr>
          <p:cNvPr id="26" name="Group 26"/>
          <p:cNvGrpSpPr/>
          <p:nvPr/>
        </p:nvGrpSpPr>
        <p:grpSpPr>
          <a:xfrm>
            <a:off x="14350757" y="1070721"/>
            <a:ext cx="406363" cy="406363"/>
            <a:chOff x="0" y="0"/>
            <a:chExt cx="6350000" cy="6350000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3ED"/>
            </a:solidFill>
          </p:spPr>
        </p:sp>
      </p:grpSp>
      <p:grpSp>
        <p:nvGrpSpPr>
          <p:cNvPr id="28" name="Group 28"/>
          <p:cNvGrpSpPr/>
          <p:nvPr/>
        </p:nvGrpSpPr>
        <p:grpSpPr>
          <a:xfrm>
            <a:off x="15040638" y="1070721"/>
            <a:ext cx="406363" cy="406363"/>
            <a:chOff x="0" y="0"/>
            <a:chExt cx="6350000" cy="6350000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3ED"/>
            </a:solidFill>
          </p:spPr>
        </p:sp>
      </p:grpSp>
      <p:grpSp>
        <p:nvGrpSpPr>
          <p:cNvPr id="30" name="Group 30"/>
          <p:cNvGrpSpPr/>
          <p:nvPr/>
        </p:nvGrpSpPr>
        <p:grpSpPr>
          <a:xfrm>
            <a:off x="15730518" y="1070721"/>
            <a:ext cx="406363" cy="406363"/>
            <a:chOff x="0" y="0"/>
            <a:chExt cx="6350000" cy="6350000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3ED"/>
            </a:solidFill>
          </p:spPr>
        </p:sp>
      </p:grpSp>
      <p:sp>
        <p:nvSpPr>
          <p:cNvPr id="32" name="TextBox 32"/>
          <p:cNvSpPr txBox="1"/>
          <p:nvPr/>
        </p:nvSpPr>
        <p:spPr>
          <a:xfrm>
            <a:off x="1317341" y="3698352"/>
            <a:ext cx="14616359" cy="57335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829"/>
              </a:lnSpc>
            </a:pPr>
            <a:r>
              <a:rPr lang="en-US" sz="14979">
                <a:solidFill>
                  <a:srgbClr val="704430"/>
                </a:solidFill>
                <a:latin typeface="Shrikhand"/>
              </a:rPr>
              <a:t>HVALA ZA VAŠO POZORNOST!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482422" y="1274865"/>
            <a:ext cx="15323155" cy="7813469"/>
            <a:chOff x="0" y="0"/>
            <a:chExt cx="4426901" cy="2257332"/>
          </a:xfrm>
        </p:grpSpPr>
        <p:sp>
          <p:nvSpPr>
            <p:cNvPr id="4" name="Freeform 4"/>
            <p:cNvSpPr/>
            <p:nvPr/>
          </p:nvSpPr>
          <p:spPr>
            <a:xfrm>
              <a:off x="92710" y="106680"/>
              <a:ext cx="4322761" cy="2137952"/>
            </a:xfrm>
            <a:custGeom>
              <a:avLst/>
              <a:gdLst/>
              <a:ahLst/>
              <a:cxnLst/>
              <a:rect l="l" t="t" r="r" b="b"/>
              <a:pathLst>
                <a:path w="4322761" h="2137952">
                  <a:moveTo>
                    <a:pt x="4296091" y="1948722"/>
                  </a:moveTo>
                  <a:cubicBezTo>
                    <a:pt x="4296091" y="2036353"/>
                    <a:pt x="4219891" y="2107472"/>
                    <a:pt x="4138611" y="2107472"/>
                  </a:cubicBezTo>
                  <a:lnTo>
                    <a:pt x="66040" y="2107472"/>
                  </a:lnTo>
                  <a:cubicBezTo>
                    <a:pt x="43180" y="2107472"/>
                    <a:pt x="20320" y="2102393"/>
                    <a:pt x="0" y="2093503"/>
                  </a:cubicBezTo>
                  <a:cubicBezTo>
                    <a:pt x="26670" y="2121443"/>
                    <a:pt x="63500" y="2137952"/>
                    <a:pt x="121679" y="2137952"/>
                  </a:cubicBezTo>
                  <a:lnTo>
                    <a:pt x="4176711" y="2137952"/>
                  </a:lnTo>
                  <a:cubicBezTo>
                    <a:pt x="4256721" y="2137952"/>
                    <a:pt x="4322761" y="2071913"/>
                    <a:pt x="4322761" y="1991903"/>
                  </a:cubicBezTo>
                  <a:lnTo>
                    <a:pt x="4322761" y="95250"/>
                  </a:lnTo>
                  <a:cubicBezTo>
                    <a:pt x="4322761" y="58420"/>
                    <a:pt x="4308791" y="25400"/>
                    <a:pt x="4287201" y="0"/>
                  </a:cubicBezTo>
                  <a:cubicBezTo>
                    <a:pt x="4293551" y="16510"/>
                    <a:pt x="4296091" y="34290"/>
                    <a:pt x="4296091" y="52070"/>
                  </a:cubicBezTo>
                  <a:lnTo>
                    <a:pt x="4296091" y="1948722"/>
                  </a:lnTo>
                  <a:close/>
                </a:path>
              </a:pathLst>
            </a:custGeom>
            <a:solidFill>
              <a:srgbClr val="704430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12700" y="12700"/>
              <a:ext cx="4362131" cy="2188752"/>
            </a:xfrm>
            <a:custGeom>
              <a:avLst/>
              <a:gdLst/>
              <a:ahLst/>
              <a:cxnLst/>
              <a:rect l="l" t="t" r="r" b="b"/>
              <a:pathLst>
                <a:path w="4362131" h="2188752">
                  <a:moveTo>
                    <a:pt x="146050" y="2188752"/>
                  </a:moveTo>
                  <a:lnTo>
                    <a:pt x="4216081" y="2188752"/>
                  </a:lnTo>
                  <a:cubicBezTo>
                    <a:pt x="4296091" y="2188752"/>
                    <a:pt x="4362131" y="2122712"/>
                    <a:pt x="4362131" y="2042702"/>
                  </a:cubicBezTo>
                  <a:lnTo>
                    <a:pt x="4362131" y="146050"/>
                  </a:lnTo>
                  <a:cubicBezTo>
                    <a:pt x="4362131" y="66040"/>
                    <a:pt x="4296091" y="0"/>
                    <a:pt x="4216081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042702"/>
                  </a:lnTo>
                  <a:cubicBezTo>
                    <a:pt x="0" y="2123982"/>
                    <a:pt x="66040" y="2188752"/>
                    <a:pt x="146050" y="2188752"/>
                  </a:cubicBezTo>
                  <a:close/>
                </a:path>
              </a:pathLst>
            </a:custGeom>
            <a:solidFill>
              <a:srgbClr val="B9DDB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4426901" cy="2257332"/>
            </a:xfrm>
            <a:custGeom>
              <a:avLst/>
              <a:gdLst/>
              <a:ahLst/>
              <a:cxnLst/>
              <a:rect l="l" t="t" r="r" b="b"/>
              <a:pathLst>
                <a:path w="4426901" h="2257332">
                  <a:moveTo>
                    <a:pt x="4363401" y="74930"/>
                  </a:moveTo>
                  <a:cubicBezTo>
                    <a:pt x="4335461" y="30480"/>
                    <a:pt x="4285931" y="0"/>
                    <a:pt x="4228781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055402"/>
                  </a:lnTo>
                  <a:cubicBezTo>
                    <a:pt x="0" y="2107473"/>
                    <a:pt x="25400" y="2153192"/>
                    <a:pt x="63500" y="2182402"/>
                  </a:cubicBezTo>
                  <a:cubicBezTo>
                    <a:pt x="91440" y="2226852"/>
                    <a:pt x="140970" y="2257332"/>
                    <a:pt x="218396" y="2257332"/>
                  </a:cubicBezTo>
                  <a:lnTo>
                    <a:pt x="4268151" y="2257332"/>
                  </a:lnTo>
                  <a:cubicBezTo>
                    <a:pt x="4355781" y="2257332"/>
                    <a:pt x="4426901" y="2186212"/>
                    <a:pt x="4426901" y="2098583"/>
                  </a:cubicBezTo>
                  <a:lnTo>
                    <a:pt x="4426901" y="201930"/>
                  </a:lnTo>
                  <a:cubicBezTo>
                    <a:pt x="4426901" y="149860"/>
                    <a:pt x="4401501" y="104140"/>
                    <a:pt x="4363401" y="74930"/>
                  </a:cubicBezTo>
                  <a:close/>
                  <a:moveTo>
                    <a:pt x="12700" y="2055402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4228781" y="12700"/>
                  </a:lnTo>
                  <a:cubicBezTo>
                    <a:pt x="4308791" y="12700"/>
                    <a:pt x="4374831" y="78740"/>
                    <a:pt x="4374831" y="158750"/>
                  </a:cubicBezTo>
                  <a:lnTo>
                    <a:pt x="4374831" y="2055402"/>
                  </a:lnTo>
                  <a:cubicBezTo>
                    <a:pt x="4374831" y="2135412"/>
                    <a:pt x="4308791" y="2201452"/>
                    <a:pt x="4228781" y="2201452"/>
                  </a:cubicBezTo>
                  <a:lnTo>
                    <a:pt x="158750" y="2201452"/>
                  </a:lnTo>
                  <a:cubicBezTo>
                    <a:pt x="78740" y="2201452"/>
                    <a:pt x="12700" y="2136682"/>
                    <a:pt x="12700" y="2055402"/>
                  </a:cubicBezTo>
                  <a:close/>
                  <a:moveTo>
                    <a:pt x="4415471" y="2098582"/>
                  </a:moveTo>
                  <a:cubicBezTo>
                    <a:pt x="4415471" y="2178592"/>
                    <a:pt x="4348161" y="2244632"/>
                    <a:pt x="4268151" y="2244632"/>
                  </a:cubicBezTo>
                  <a:lnTo>
                    <a:pt x="218396" y="2244632"/>
                  </a:lnTo>
                  <a:cubicBezTo>
                    <a:pt x="157480" y="2244632"/>
                    <a:pt x="120650" y="2228122"/>
                    <a:pt x="93980" y="2200182"/>
                  </a:cubicBezTo>
                  <a:cubicBezTo>
                    <a:pt x="114300" y="2209072"/>
                    <a:pt x="135890" y="2214152"/>
                    <a:pt x="160020" y="2214152"/>
                  </a:cubicBezTo>
                  <a:lnTo>
                    <a:pt x="4230051" y="2214152"/>
                  </a:lnTo>
                  <a:cubicBezTo>
                    <a:pt x="4317681" y="2214152"/>
                    <a:pt x="4388801" y="2143032"/>
                    <a:pt x="4388801" y="2055402"/>
                  </a:cubicBezTo>
                  <a:lnTo>
                    <a:pt x="4388801" y="158750"/>
                  </a:lnTo>
                  <a:cubicBezTo>
                    <a:pt x="4388801" y="140970"/>
                    <a:pt x="4384991" y="123190"/>
                    <a:pt x="4379911" y="106680"/>
                  </a:cubicBezTo>
                  <a:cubicBezTo>
                    <a:pt x="4401501" y="132080"/>
                    <a:pt x="4415471" y="165100"/>
                    <a:pt x="4415471" y="201930"/>
                  </a:cubicBezTo>
                  <a:lnTo>
                    <a:pt x="4415471" y="2098582"/>
                  </a:lnTo>
                  <a:close/>
                </a:path>
              </a:pathLst>
            </a:custGeom>
            <a:solidFill>
              <a:srgbClr val="704430"/>
            </a:solidFill>
          </p:spPr>
        </p:sp>
      </p:grpSp>
      <p:sp>
        <p:nvSpPr>
          <p:cNvPr id="7" name="Freeform 7"/>
          <p:cNvSpPr/>
          <p:nvPr/>
        </p:nvSpPr>
        <p:spPr>
          <a:xfrm rot="-840048">
            <a:off x="751350" y="216888"/>
            <a:ext cx="1360820" cy="2022840"/>
          </a:xfrm>
          <a:custGeom>
            <a:avLst/>
            <a:gdLst/>
            <a:ahLst/>
            <a:cxnLst/>
            <a:rect l="l" t="t" r="r" b="b"/>
            <a:pathLst>
              <a:path w="1360820" h="2022840">
                <a:moveTo>
                  <a:pt x="0" y="0"/>
                </a:moveTo>
                <a:lnTo>
                  <a:pt x="1360819" y="0"/>
                </a:lnTo>
                <a:lnTo>
                  <a:pt x="1360819" y="2022839"/>
                </a:lnTo>
                <a:lnTo>
                  <a:pt x="0" y="2022839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2336654" y="1993296"/>
            <a:ext cx="13614691" cy="762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5000">
                <a:solidFill>
                  <a:srgbClr val="704430"/>
                </a:solidFill>
                <a:latin typeface="Shrikhand"/>
              </a:rPr>
              <a:t>VIRI IN LITERATURA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482422" y="3030435"/>
            <a:ext cx="14947117" cy="60579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2" lvl="1" indent="-323851">
              <a:lnSpc>
                <a:spcPts val="4800"/>
              </a:lnSpc>
              <a:buFont typeface="Arial"/>
              <a:buChar char="•"/>
            </a:pPr>
            <a:r>
              <a:rPr lang="en-US" sz="3000">
                <a:solidFill>
                  <a:srgbClr val="704430"/>
                </a:solidFill>
                <a:latin typeface="Nunito"/>
              </a:rPr>
              <a:t>Jeřábek, J., &amp; Tupý, J. (2007). Framework Education Programme for Elementary Education. MSMT, Prague.</a:t>
            </a:r>
          </a:p>
          <a:p>
            <a:pPr marL="647702" lvl="1" indent="-323851">
              <a:lnSpc>
                <a:spcPts val="4800"/>
              </a:lnSpc>
              <a:buFont typeface="Arial"/>
              <a:buChar char="•"/>
            </a:pPr>
            <a:r>
              <a:rPr lang="en-US" sz="3000">
                <a:solidFill>
                  <a:srgbClr val="704430"/>
                </a:solidFill>
                <a:latin typeface="Nunito"/>
              </a:rPr>
              <a:t>Lessner, D. (2011). Computer science curriculum proposal for Czech grammar schools. Zborník príspevkov, 99-104.</a:t>
            </a:r>
          </a:p>
          <a:p>
            <a:pPr marL="647702" lvl="1" indent="-323851">
              <a:lnSpc>
                <a:spcPts val="4800"/>
              </a:lnSpc>
              <a:buFont typeface="Arial"/>
              <a:buChar char="•"/>
            </a:pPr>
            <a:r>
              <a:rPr lang="en-US" sz="3000">
                <a:solidFill>
                  <a:srgbClr val="704430"/>
                </a:solidFill>
                <a:latin typeface="Nunito"/>
              </a:rPr>
              <a:t>načrt za izbirni predmet RAČUNALNIŠTVO, U. (2002). Ministrstvo za šolstvo znanost in šport. Zavod RS za šolstvo, Ljubljana.</a:t>
            </a:r>
          </a:p>
          <a:p>
            <a:pPr marL="647702" lvl="1" indent="-323851">
              <a:lnSpc>
                <a:spcPts val="4800"/>
              </a:lnSpc>
              <a:buFont typeface="Arial"/>
              <a:buChar char="•"/>
            </a:pPr>
            <a:r>
              <a:rPr lang="en-US" sz="3000">
                <a:solidFill>
                  <a:srgbClr val="704430"/>
                </a:solidFill>
                <a:latin typeface="Nunito"/>
              </a:rPr>
              <a:t>Vaníček, J. (2013). Introducing topics from informatics into primary school curricula: how do teachers take it. In Informatics in Schools: Local Proceedings of the 6th International Conference ISSEP (pp. 41-51)</a:t>
            </a:r>
          </a:p>
          <a:p>
            <a:pPr>
              <a:lnSpc>
                <a:spcPts val="4800"/>
              </a:lnSpc>
            </a:pPr>
            <a:endParaRPr lang="en-US" sz="3000">
              <a:solidFill>
                <a:srgbClr val="704430"/>
              </a:solidFill>
              <a:latin typeface="Nunito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482422" y="1274865"/>
            <a:ext cx="15323155" cy="7813469"/>
            <a:chOff x="0" y="0"/>
            <a:chExt cx="4426901" cy="2257332"/>
          </a:xfrm>
        </p:grpSpPr>
        <p:sp>
          <p:nvSpPr>
            <p:cNvPr id="4" name="Freeform 4"/>
            <p:cNvSpPr/>
            <p:nvPr/>
          </p:nvSpPr>
          <p:spPr>
            <a:xfrm>
              <a:off x="92710" y="106680"/>
              <a:ext cx="4322761" cy="2137952"/>
            </a:xfrm>
            <a:custGeom>
              <a:avLst/>
              <a:gdLst/>
              <a:ahLst/>
              <a:cxnLst/>
              <a:rect l="l" t="t" r="r" b="b"/>
              <a:pathLst>
                <a:path w="4322761" h="2137952">
                  <a:moveTo>
                    <a:pt x="4296091" y="1948722"/>
                  </a:moveTo>
                  <a:cubicBezTo>
                    <a:pt x="4296091" y="2036353"/>
                    <a:pt x="4219891" y="2107472"/>
                    <a:pt x="4138611" y="2107472"/>
                  </a:cubicBezTo>
                  <a:lnTo>
                    <a:pt x="66040" y="2107472"/>
                  </a:lnTo>
                  <a:cubicBezTo>
                    <a:pt x="43180" y="2107472"/>
                    <a:pt x="20320" y="2102393"/>
                    <a:pt x="0" y="2093503"/>
                  </a:cubicBezTo>
                  <a:cubicBezTo>
                    <a:pt x="26670" y="2121443"/>
                    <a:pt x="63500" y="2137952"/>
                    <a:pt x="121679" y="2137952"/>
                  </a:cubicBezTo>
                  <a:lnTo>
                    <a:pt x="4176711" y="2137952"/>
                  </a:lnTo>
                  <a:cubicBezTo>
                    <a:pt x="4256721" y="2137952"/>
                    <a:pt x="4322761" y="2071913"/>
                    <a:pt x="4322761" y="1991903"/>
                  </a:cubicBezTo>
                  <a:lnTo>
                    <a:pt x="4322761" y="95250"/>
                  </a:lnTo>
                  <a:cubicBezTo>
                    <a:pt x="4322761" y="58420"/>
                    <a:pt x="4308791" y="25400"/>
                    <a:pt x="4287201" y="0"/>
                  </a:cubicBezTo>
                  <a:cubicBezTo>
                    <a:pt x="4293551" y="16510"/>
                    <a:pt x="4296091" y="34290"/>
                    <a:pt x="4296091" y="52070"/>
                  </a:cubicBezTo>
                  <a:lnTo>
                    <a:pt x="4296091" y="1948722"/>
                  </a:lnTo>
                  <a:close/>
                </a:path>
              </a:pathLst>
            </a:custGeom>
            <a:solidFill>
              <a:srgbClr val="704430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12700" y="12700"/>
              <a:ext cx="4362131" cy="2188752"/>
            </a:xfrm>
            <a:custGeom>
              <a:avLst/>
              <a:gdLst/>
              <a:ahLst/>
              <a:cxnLst/>
              <a:rect l="l" t="t" r="r" b="b"/>
              <a:pathLst>
                <a:path w="4362131" h="2188752">
                  <a:moveTo>
                    <a:pt x="146050" y="2188752"/>
                  </a:moveTo>
                  <a:lnTo>
                    <a:pt x="4216081" y="2188752"/>
                  </a:lnTo>
                  <a:cubicBezTo>
                    <a:pt x="4296091" y="2188752"/>
                    <a:pt x="4362131" y="2122712"/>
                    <a:pt x="4362131" y="2042702"/>
                  </a:cubicBezTo>
                  <a:lnTo>
                    <a:pt x="4362131" y="146050"/>
                  </a:lnTo>
                  <a:cubicBezTo>
                    <a:pt x="4362131" y="66040"/>
                    <a:pt x="4296091" y="0"/>
                    <a:pt x="4216081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042702"/>
                  </a:lnTo>
                  <a:cubicBezTo>
                    <a:pt x="0" y="2123982"/>
                    <a:pt x="66040" y="2188752"/>
                    <a:pt x="146050" y="2188752"/>
                  </a:cubicBezTo>
                  <a:close/>
                </a:path>
              </a:pathLst>
            </a:custGeom>
            <a:solidFill>
              <a:srgbClr val="B9DDB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4426901" cy="2257332"/>
            </a:xfrm>
            <a:custGeom>
              <a:avLst/>
              <a:gdLst/>
              <a:ahLst/>
              <a:cxnLst/>
              <a:rect l="l" t="t" r="r" b="b"/>
              <a:pathLst>
                <a:path w="4426901" h="2257332">
                  <a:moveTo>
                    <a:pt x="4363401" y="74930"/>
                  </a:moveTo>
                  <a:cubicBezTo>
                    <a:pt x="4335461" y="30480"/>
                    <a:pt x="4285931" y="0"/>
                    <a:pt x="4228781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055402"/>
                  </a:lnTo>
                  <a:cubicBezTo>
                    <a:pt x="0" y="2107473"/>
                    <a:pt x="25400" y="2153192"/>
                    <a:pt x="63500" y="2182402"/>
                  </a:cubicBezTo>
                  <a:cubicBezTo>
                    <a:pt x="91440" y="2226852"/>
                    <a:pt x="140970" y="2257332"/>
                    <a:pt x="218396" y="2257332"/>
                  </a:cubicBezTo>
                  <a:lnTo>
                    <a:pt x="4268151" y="2257332"/>
                  </a:lnTo>
                  <a:cubicBezTo>
                    <a:pt x="4355781" y="2257332"/>
                    <a:pt x="4426901" y="2186212"/>
                    <a:pt x="4426901" y="2098583"/>
                  </a:cubicBezTo>
                  <a:lnTo>
                    <a:pt x="4426901" y="201930"/>
                  </a:lnTo>
                  <a:cubicBezTo>
                    <a:pt x="4426901" y="149860"/>
                    <a:pt x="4401501" y="104140"/>
                    <a:pt x="4363401" y="74930"/>
                  </a:cubicBezTo>
                  <a:close/>
                  <a:moveTo>
                    <a:pt x="12700" y="2055402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4228781" y="12700"/>
                  </a:lnTo>
                  <a:cubicBezTo>
                    <a:pt x="4308791" y="12700"/>
                    <a:pt x="4374831" y="78740"/>
                    <a:pt x="4374831" y="158750"/>
                  </a:cubicBezTo>
                  <a:lnTo>
                    <a:pt x="4374831" y="2055402"/>
                  </a:lnTo>
                  <a:cubicBezTo>
                    <a:pt x="4374831" y="2135412"/>
                    <a:pt x="4308791" y="2201452"/>
                    <a:pt x="4228781" y="2201452"/>
                  </a:cubicBezTo>
                  <a:lnTo>
                    <a:pt x="158750" y="2201452"/>
                  </a:lnTo>
                  <a:cubicBezTo>
                    <a:pt x="78740" y="2201452"/>
                    <a:pt x="12700" y="2136682"/>
                    <a:pt x="12700" y="2055402"/>
                  </a:cubicBezTo>
                  <a:close/>
                  <a:moveTo>
                    <a:pt x="4415471" y="2098582"/>
                  </a:moveTo>
                  <a:cubicBezTo>
                    <a:pt x="4415471" y="2178592"/>
                    <a:pt x="4348161" y="2244632"/>
                    <a:pt x="4268151" y="2244632"/>
                  </a:cubicBezTo>
                  <a:lnTo>
                    <a:pt x="218396" y="2244632"/>
                  </a:lnTo>
                  <a:cubicBezTo>
                    <a:pt x="157480" y="2244632"/>
                    <a:pt x="120650" y="2228122"/>
                    <a:pt x="93980" y="2200182"/>
                  </a:cubicBezTo>
                  <a:cubicBezTo>
                    <a:pt x="114300" y="2209072"/>
                    <a:pt x="135890" y="2214152"/>
                    <a:pt x="160020" y="2214152"/>
                  </a:cubicBezTo>
                  <a:lnTo>
                    <a:pt x="4230051" y="2214152"/>
                  </a:lnTo>
                  <a:cubicBezTo>
                    <a:pt x="4317681" y="2214152"/>
                    <a:pt x="4388801" y="2143032"/>
                    <a:pt x="4388801" y="2055402"/>
                  </a:cubicBezTo>
                  <a:lnTo>
                    <a:pt x="4388801" y="158750"/>
                  </a:lnTo>
                  <a:cubicBezTo>
                    <a:pt x="4388801" y="140970"/>
                    <a:pt x="4384991" y="123190"/>
                    <a:pt x="4379911" y="106680"/>
                  </a:cubicBezTo>
                  <a:cubicBezTo>
                    <a:pt x="4401501" y="132080"/>
                    <a:pt x="4415471" y="165100"/>
                    <a:pt x="4415471" y="201930"/>
                  </a:cubicBezTo>
                  <a:lnTo>
                    <a:pt x="4415471" y="2098582"/>
                  </a:lnTo>
                  <a:close/>
                </a:path>
              </a:pathLst>
            </a:custGeom>
            <a:solidFill>
              <a:srgbClr val="704430"/>
            </a:solidFill>
          </p:spPr>
        </p:sp>
      </p:grpSp>
      <p:sp>
        <p:nvSpPr>
          <p:cNvPr id="7" name="Freeform 7"/>
          <p:cNvSpPr/>
          <p:nvPr/>
        </p:nvSpPr>
        <p:spPr>
          <a:xfrm rot="-678603" flipH="1">
            <a:off x="289932" y="6133703"/>
            <a:ext cx="3235365" cy="3277074"/>
          </a:xfrm>
          <a:custGeom>
            <a:avLst/>
            <a:gdLst/>
            <a:ahLst/>
            <a:cxnLst/>
            <a:rect l="l" t="t" r="r" b="b"/>
            <a:pathLst>
              <a:path w="3235365" h="3277074">
                <a:moveTo>
                  <a:pt x="3235366" y="0"/>
                </a:moveTo>
                <a:lnTo>
                  <a:pt x="0" y="0"/>
                </a:lnTo>
                <a:lnTo>
                  <a:pt x="0" y="3277074"/>
                </a:lnTo>
                <a:lnTo>
                  <a:pt x="3235366" y="3277074"/>
                </a:lnTo>
                <a:lnTo>
                  <a:pt x="3235366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5077809" y="5848266"/>
            <a:ext cx="2739285" cy="2788076"/>
          </a:xfrm>
          <a:custGeom>
            <a:avLst/>
            <a:gdLst/>
            <a:ahLst/>
            <a:cxnLst/>
            <a:rect l="l" t="t" r="r" b="b"/>
            <a:pathLst>
              <a:path w="2739285" h="2788076">
                <a:moveTo>
                  <a:pt x="0" y="0"/>
                </a:moveTo>
                <a:lnTo>
                  <a:pt x="2739285" y="0"/>
                </a:lnTo>
                <a:lnTo>
                  <a:pt x="2739285" y="2788076"/>
                </a:lnTo>
                <a:lnTo>
                  <a:pt x="0" y="278807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840048">
            <a:off x="751350" y="216888"/>
            <a:ext cx="1360820" cy="2022840"/>
          </a:xfrm>
          <a:custGeom>
            <a:avLst/>
            <a:gdLst/>
            <a:ahLst/>
            <a:cxnLst/>
            <a:rect l="l" t="t" r="r" b="b"/>
            <a:pathLst>
              <a:path w="1360820" h="2022840">
                <a:moveTo>
                  <a:pt x="0" y="0"/>
                </a:moveTo>
                <a:lnTo>
                  <a:pt x="1360819" y="0"/>
                </a:lnTo>
                <a:lnTo>
                  <a:pt x="1360819" y="2022839"/>
                </a:lnTo>
                <a:lnTo>
                  <a:pt x="0" y="202283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2336654" y="1612296"/>
            <a:ext cx="13614691" cy="1524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5000">
                <a:solidFill>
                  <a:srgbClr val="704430"/>
                </a:solidFill>
                <a:latin typeface="Shrikhand"/>
              </a:rPr>
              <a:t>RAČUNALNIŠTVO V ČEŠKEM ŠOLSKEM SISTEMU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028700" y="3244675"/>
            <a:ext cx="11867618" cy="571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00"/>
              </a:lnSpc>
            </a:pPr>
            <a:r>
              <a:rPr lang="en-US" sz="3000" u="sng">
                <a:solidFill>
                  <a:srgbClr val="704430"/>
                </a:solidFill>
                <a:latin typeface="Nunito"/>
              </a:rPr>
              <a:t>9 OBVEZNIH RAZREDOV, RAZVRŠČENIH V 2 STOPNJI: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3815230" y="4035250"/>
            <a:ext cx="4920506" cy="4661243"/>
            <a:chOff x="0" y="0"/>
            <a:chExt cx="2000700" cy="1895283"/>
          </a:xfrm>
        </p:grpSpPr>
        <p:sp>
          <p:nvSpPr>
            <p:cNvPr id="13" name="Freeform 13"/>
            <p:cNvSpPr/>
            <p:nvPr/>
          </p:nvSpPr>
          <p:spPr>
            <a:xfrm>
              <a:off x="92710" y="106680"/>
              <a:ext cx="1896561" cy="1775903"/>
            </a:xfrm>
            <a:custGeom>
              <a:avLst/>
              <a:gdLst/>
              <a:ahLst/>
              <a:cxnLst/>
              <a:rect l="l" t="t" r="r" b="b"/>
              <a:pathLst>
                <a:path w="1896561" h="1775903">
                  <a:moveTo>
                    <a:pt x="1869890" y="1586673"/>
                  </a:moveTo>
                  <a:cubicBezTo>
                    <a:pt x="1869890" y="1674303"/>
                    <a:pt x="1793690" y="1745423"/>
                    <a:pt x="1712410" y="1745423"/>
                  </a:cubicBezTo>
                  <a:lnTo>
                    <a:pt x="66040" y="1745423"/>
                  </a:lnTo>
                  <a:cubicBezTo>
                    <a:pt x="43180" y="1745423"/>
                    <a:pt x="20320" y="1740343"/>
                    <a:pt x="0" y="1731453"/>
                  </a:cubicBezTo>
                  <a:cubicBezTo>
                    <a:pt x="26670" y="1759393"/>
                    <a:pt x="63500" y="1775903"/>
                    <a:pt x="106215" y="1775903"/>
                  </a:cubicBezTo>
                  <a:lnTo>
                    <a:pt x="1750510" y="1775903"/>
                  </a:lnTo>
                  <a:cubicBezTo>
                    <a:pt x="1830520" y="1775903"/>
                    <a:pt x="1896560" y="1709863"/>
                    <a:pt x="1896560" y="1629853"/>
                  </a:cubicBezTo>
                  <a:lnTo>
                    <a:pt x="1896560" y="95250"/>
                  </a:lnTo>
                  <a:cubicBezTo>
                    <a:pt x="1896560" y="58420"/>
                    <a:pt x="1882590" y="25400"/>
                    <a:pt x="1861000" y="0"/>
                  </a:cubicBezTo>
                  <a:cubicBezTo>
                    <a:pt x="1867350" y="16510"/>
                    <a:pt x="1869890" y="34290"/>
                    <a:pt x="1869890" y="52070"/>
                  </a:cubicBezTo>
                  <a:lnTo>
                    <a:pt x="1869890" y="1586673"/>
                  </a:lnTo>
                  <a:close/>
                </a:path>
              </a:pathLst>
            </a:custGeom>
            <a:solidFill>
              <a:srgbClr val="704430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12700" y="12700"/>
              <a:ext cx="1935930" cy="1826703"/>
            </a:xfrm>
            <a:custGeom>
              <a:avLst/>
              <a:gdLst/>
              <a:ahLst/>
              <a:cxnLst/>
              <a:rect l="l" t="t" r="r" b="b"/>
              <a:pathLst>
                <a:path w="1935930" h="1826703">
                  <a:moveTo>
                    <a:pt x="146050" y="1826703"/>
                  </a:moveTo>
                  <a:lnTo>
                    <a:pt x="1789880" y="1826703"/>
                  </a:lnTo>
                  <a:cubicBezTo>
                    <a:pt x="1869891" y="1826703"/>
                    <a:pt x="1935930" y="1760663"/>
                    <a:pt x="1935930" y="1680653"/>
                  </a:cubicBezTo>
                  <a:lnTo>
                    <a:pt x="1935930" y="146050"/>
                  </a:lnTo>
                  <a:cubicBezTo>
                    <a:pt x="1935930" y="66040"/>
                    <a:pt x="1869891" y="0"/>
                    <a:pt x="1789880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1680653"/>
                  </a:lnTo>
                  <a:cubicBezTo>
                    <a:pt x="0" y="1761933"/>
                    <a:pt x="66040" y="1826703"/>
                    <a:pt x="146050" y="1826703"/>
                  </a:cubicBezTo>
                  <a:close/>
                </a:path>
              </a:pathLst>
            </a:custGeom>
            <a:solidFill>
              <a:srgbClr val="FFF3ED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0" y="0"/>
              <a:ext cx="2000701" cy="1895283"/>
            </a:xfrm>
            <a:custGeom>
              <a:avLst/>
              <a:gdLst/>
              <a:ahLst/>
              <a:cxnLst/>
              <a:rect l="l" t="t" r="r" b="b"/>
              <a:pathLst>
                <a:path w="2000701" h="1895283">
                  <a:moveTo>
                    <a:pt x="1937200" y="74930"/>
                  </a:moveTo>
                  <a:cubicBezTo>
                    <a:pt x="1909260" y="30480"/>
                    <a:pt x="1859730" y="0"/>
                    <a:pt x="1802580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1693353"/>
                  </a:lnTo>
                  <a:cubicBezTo>
                    <a:pt x="0" y="1745423"/>
                    <a:pt x="25400" y="1791143"/>
                    <a:pt x="63500" y="1820353"/>
                  </a:cubicBezTo>
                  <a:cubicBezTo>
                    <a:pt x="91440" y="1864803"/>
                    <a:pt x="140970" y="1895283"/>
                    <a:pt x="200519" y="1895283"/>
                  </a:cubicBezTo>
                  <a:lnTo>
                    <a:pt x="1841950" y="1895283"/>
                  </a:lnTo>
                  <a:cubicBezTo>
                    <a:pt x="1929580" y="1895283"/>
                    <a:pt x="2000701" y="1824163"/>
                    <a:pt x="2000701" y="1736533"/>
                  </a:cubicBezTo>
                  <a:lnTo>
                    <a:pt x="2000701" y="201930"/>
                  </a:lnTo>
                  <a:cubicBezTo>
                    <a:pt x="2000700" y="149860"/>
                    <a:pt x="1975300" y="104140"/>
                    <a:pt x="1937200" y="74930"/>
                  </a:cubicBezTo>
                  <a:close/>
                  <a:moveTo>
                    <a:pt x="12700" y="1693353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802580" y="12700"/>
                  </a:lnTo>
                  <a:cubicBezTo>
                    <a:pt x="1882591" y="12700"/>
                    <a:pt x="1948630" y="78740"/>
                    <a:pt x="1948630" y="158750"/>
                  </a:cubicBezTo>
                  <a:lnTo>
                    <a:pt x="1948630" y="1693353"/>
                  </a:lnTo>
                  <a:cubicBezTo>
                    <a:pt x="1948630" y="1773363"/>
                    <a:pt x="1882591" y="1839403"/>
                    <a:pt x="1802580" y="1839403"/>
                  </a:cubicBezTo>
                  <a:lnTo>
                    <a:pt x="158750" y="1839403"/>
                  </a:lnTo>
                  <a:cubicBezTo>
                    <a:pt x="78740" y="1839403"/>
                    <a:pt x="12700" y="1774633"/>
                    <a:pt x="12700" y="1693353"/>
                  </a:cubicBezTo>
                  <a:close/>
                  <a:moveTo>
                    <a:pt x="1989270" y="1736533"/>
                  </a:moveTo>
                  <a:cubicBezTo>
                    <a:pt x="1989270" y="1816543"/>
                    <a:pt x="1921960" y="1882583"/>
                    <a:pt x="1841950" y="1882583"/>
                  </a:cubicBezTo>
                  <a:lnTo>
                    <a:pt x="200519" y="1882583"/>
                  </a:lnTo>
                  <a:cubicBezTo>
                    <a:pt x="157480" y="1882583"/>
                    <a:pt x="120650" y="1866073"/>
                    <a:pt x="93980" y="1838133"/>
                  </a:cubicBezTo>
                  <a:cubicBezTo>
                    <a:pt x="114300" y="1847023"/>
                    <a:pt x="135890" y="1852103"/>
                    <a:pt x="160020" y="1852103"/>
                  </a:cubicBezTo>
                  <a:lnTo>
                    <a:pt x="1803850" y="1852103"/>
                  </a:lnTo>
                  <a:cubicBezTo>
                    <a:pt x="1891480" y="1852103"/>
                    <a:pt x="1962601" y="1780983"/>
                    <a:pt x="1962601" y="1693353"/>
                  </a:cubicBezTo>
                  <a:lnTo>
                    <a:pt x="1962601" y="158750"/>
                  </a:lnTo>
                  <a:cubicBezTo>
                    <a:pt x="1962601" y="140970"/>
                    <a:pt x="1958791" y="123190"/>
                    <a:pt x="1953710" y="106680"/>
                  </a:cubicBezTo>
                  <a:cubicBezTo>
                    <a:pt x="1975301" y="132080"/>
                    <a:pt x="1989270" y="165100"/>
                    <a:pt x="1989270" y="201930"/>
                  </a:cubicBezTo>
                  <a:lnTo>
                    <a:pt x="1989270" y="1736533"/>
                  </a:lnTo>
                  <a:close/>
                </a:path>
              </a:pathLst>
            </a:custGeom>
            <a:solidFill>
              <a:srgbClr val="704430"/>
            </a:solidFill>
          </p:spPr>
        </p:sp>
      </p:grpSp>
      <p:grpSp>
        <p:nvGrpSpPr>
          <p:cNvPr id="16" name="Group 16"/>
          <p:cNvGrpSpPr/>
          <p:nvPr/>
        </p:nvGrpSpPr>
        <p:grpSpPr>
          <a:xfrm>
            <a:off x="9446519" y="3975099"/>
            <a:ext cx="4920506" cy="4661243"/>
            <a:chOff x="0" y="0"/>
            <a:chExt cx="2000700" cy="1895283"/>
          </a:xfrm>
        </p:grpSpPr>
        <p:sp>
          <p:nvSpPr>
            <p:cNvPr id="17" name="Freeform 17"/>
            <p:cNvSpPr/>
            <p:nvPr/>
          </p:nvSpPr>
          <p:spPr>
            <a:xfrm>
              <a:off x="92710" y="106680"/>
              <a:ext cx="1896561" cy="1775903"/>
            </a:xfrm>
            <a:custGeom>
              <a:avLst/>
              <a:gdLst/>
              <a:ahLst/>
              <a:cxnLst/>
              <a:rect l="l" t="t" r="r" b="b"/>
              <a:pathLst>
                <a:path w="1896561" h="1775903">
                  <a:moveTo>
                    <a:pt x="1869890" y="1586673"/>
                  </a:moveTo>
                  <a:cubicBezTo>
                    <a:pt x="1869890" y="1674303"/>
                    <a:pt x="1793690" y="1745423"/>
                    <a:pt x="1712410" y="1745423"/>
                  </a:cubicBezTo>
                  <a:lnTo>
                    <a:pt x="66040" y="1745423"/>
                  </a:lnTo>
                  <a:cubicBezTo>
                    <a:pt x="43180" y="1745423"/>
                    <a:pt x="20320" y="1740343"/>
                    <a:pt x="0" y="1731453"/>
                  </a:cubicBezTo>
                  <a:cubicBezTo>
                    <a:pt x="26670" y="1759393"/>
                    <a:pt x="63500" y="1775903"/>
                    <a:pt x="106215" y="1775903"/>
                  </a:cubicBezTo>
                  <a:lnTo>
                    <a:pt x="1750510" y="1775903"/>
                  </a:lnTo>
                  <a:cubicBezTo>
                    <a:pt x="1830520" y="1775903"/>
                    <a:pt x="1896560" y="1709863"/>
                    <a:pt x="1896560" y="1629853"/>
                  </a:cubicBezTo>
                  <a:lnTo>
                    <a:pt x="1896560" y="95250"/>
                  </a:lnTo>
                  <a:cubicBezTo>
                    <a:pt x="1896560" y="58420"/>
                    <a:pt x="1882590" y="25400"/>
                    <a:pt x="1861000" y="0"/>
                  </a:cubicBezTo>
                  <a:cubicBezTo>
                    <a:pt x="1867350" y="16510"/>
                    <a:pt x="1869890" y="34290"/>
                    <a:pt x="1869890" y="52070"/>
                  </a:cubicBezTo>
                  <a:lnTo>
                    <a:pt x="1869890" y="1586673"/>
                  </a:lnTo>
                  <a:close/>
                </a:path>
              </a:pathLst>
            </a:custGeom>
            <a:solidFill>
              <a:srgbClr val="704430"/>
            </a:solidFill>
          </p:spPr>
        </p:sp>
        <p:sp>
          <p:nvSpPr>
            <p:cNvPr id="18" name="Freeform 18"/>
            <p:cNvSpPr/>
            <p:nvPr/>
          </p:nvSpPr>
          <p:spPr>
            <a:xfrm>
              <a:off x="12700" y="12700"/>
              <a:ext cx="1935930" cy="1826703"/>
            </a:xfrm>
            <a:custGeom>
              <a:avLst/>
              <a:gdLst/>
              <a:ahLst/>
              <a:cxnLst/>
              <a:rect l="l" t="t" r="r" b="b"/>
              <a:pathLst>
                <a:path w="1935930" h="1826703">
                  <a:moveTo>
                    <a:pt x="146050" y="1826703"/>
                  </a:moveTo>
                  <a:lnTo>
                    <a:pt x="1789880" y="1826703"/>
                  </a:lnTo>
                  <a:cubicBezTo>
                    <a:pt x="1869891" y="1826703"/>
                    <a:pt x="1935930" y="1760663"/>
                    <a:pt x="1935930" y="1680653"/>
                  </a:cubicBezTo>
                  <a:lnTo>
                    <a:pt x="1935930" y="146050"/>
                  </a:lnTo>
                  <a:cubicBezTo>
                    <a:pt x="1935930" y="66040"/>
                    <a:pt x="1869891" y="0"/>
                    <a:pt x="1789880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1680653"/>
                  </a:lnTo>
                  <a:cubicBezTo>
                    <a:pt x="0" y="1761933"/>
                    <a:pt x="66040" y="1826703"/>
                    <a:pt x="146050" y="1826703"/>
                  </a:cubicBezTo>
                  <a:close/>
                </a:path>
              </a:pathLst>
            </a:custGeom>
            <a:solidFill>
              <a:srgbClr val="FFF3ED"/>
            </a:solidFill>
          </p:spPr>
        </p:sp>
        <p:sp>
          <p:nvSpPr>
            <p:cNvPr id="19" name="Freeform 19"/>
            <p:cNvSpPr/>
            <p:nvPr/>
          </p:nvSpPr>
          <p:spPr>
            <a:xfrm>
              <a:off x="0" y="0"/>
              <a:ext cx="2000701" cy="1895283"/>
            </a:xfrm>
            <a:custGeom>
              <a:avLst/>
              <a:gdLst/>
              <a:ahLst/>
              <a:cxnLst/>
              <a:rect l="l" t="t" r="r" b="b"/>
              <a:pathLst>
                <a:path w="2000701" h="1895283">
                  <a:moveTo>
                    <a:pt x="1937200" y="74930"/>
                  </a:moveTo>
                  <a:cubicBezTo>
                    <a:pt x="1909260" y="30480"/>
                    <a:pt x="1859730" y="0"/>
                    <a:pt x="1802580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1693353"/>
                  </a:lnTo>
                  <a:cubicBezTo>
                    <a:pt x="0" y="1745423"/>
                    <a:pt x="25400" y="1791143"/>
                    <a:pt x="63500" y="1820353"/>
                  </a:cubicBezTo>
                  <a:cubicBezTo>
                    <a:pt x="91440" y="1864803"/>
                    <a:pt x="140970" y="1895283"/>
                    <a:pt x="200519" y="1895283"/>
                  </a:cubicBezTo>
                  <a:lnTo>
                    <a:pt x="1841950" y="1895283"/>
                  </a:lnTo>
                  <a:cubicBezTo>
                    <a:pt x="1929580" y="1895283"/>
                    <a:pt x="2000701" y="1824163"/>
                    <a:pt x="2000701" y="1736533"/>
                  </a:cubicBezTo>
                  <a:lnTo>
                    <a:pt x="2000701" y="201930"/>
                  </a:lnTo>
                  <a:cubicBezTo>
                    <a:pt x="2000700" y="149860"/>
                    <a:pt x="1975300" y="104140"/>
                    <a:pt x="1937200" y="74930"/>
                  </a:cubicBezTo>
                  <a:close/>
                  <a:moveTo>
                    <a:pt x="12700" y="1693353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802580" y="12700"/>
                  </a:lnTo>
                  <a:cubicBezTo>
                    <a:pt x="1882591" y="12700"/>
                    <a:pt x="1948630" y="78740"/>
                    <a:pt x="1948630" y="158750"/>
                  </a:cubicBezTo>
                  <a:lnTo>
                    <a:pt x="1948630" y="1693353"/>
                  </a:lnTo>
                  <a:cubicBezTo>
                    <a:pt x="1948630" y="1773363"/>
                    <a:pt x="1882591" y="1839403"/>
                    <a:pt x="1802580" y="1839403"/>
                  </a:cubicBezTo>
                  <a:lnTo>
                    <a:pt x="158750" y="1839403"/>
                  </a:lnTo>
                  <a:cubicBezTo>
                    <a:pt x="78740" y="1839403"/>
                    <a:pt x="12700" y="1774633"/>
                    <a:pt x="12700" y="1693353"/>
                  </a:cubicBezTo>
                  <a:close/>
                  <a:moveTo>
                    <a:pt x="1989270" y="1736533"/>
                  </a:moveTo>
                  <a:cubicBezTo>
                    <a:pt x="1989270" y="1816543"/>
                    <a:pt x="1921960" y="1882583"/>
                    <a:pt x="1841950" y="1882583"/>
                  </a:cubicBezTo>
                  <a:lnTo>
                    <a:pt x="200519" y="1882583"/>
                  </a:lnTo>
                  <a:cubicBezTo>
                    <a:pt x="157480" y="1882583"/>
                    <a:pt x="120650" y="1866073"/>
                    <a:pt x="93980" y="1838133"/>
                  </a:cubicBezTo>
                  <a:cubicBezTo>
                    <a:pt x="114300" y="1847023"/>
                    <a:pt x="135890" y="1852103"/>
                    <a:pt x="160020" y="1852103"/>
                  </a:cubicBezTo>
                  <a:lnTo>
                    <a:pt x="1803850" y="1852103"/>
                  </a:lnTo>
                  <a:cubicBezTo>
                    <a:pt x="1891480" y="1852103"/>
                    <a:pt x="1962601" y="1780983"/>
                    <a:pt x="1962601" y="1693353"/>
                  </a:cubicBezTo>
                  <a:lnTo>
                    <a:pt x="1962601" y="158750"/>
                  </a:lnTo>
                  <a:cubicBezTo>
                    <a:pt x="1962601" y="140970"/>
                    <a:pt x="1958791" y="123190"/>
                    <a:pt x="1953710" y="106680"/>
                  </a:cubicBezTo>
                  <a:cubicBezTo>
                    <a:pt x="1975301" y="132080"/>
                    <a:pt x="1989270" y="165100"/>
                    <a:pt x="1989270" y="201930"/>
                  </a:cubicBezTo>
                  <a:lnTo>
                    <a:pt x="1989270" y="1736533"/>
                  </a:lnTo>
                  <a:close/>
                </a:path>
              </a:pathLst>
            </a:custGeom>
            <a:solidFill>
              <a:srgbClr val="704430"/>
            </a:solidFill>
          </p:spPr>
        </p:sp>
      </p:grpSp>
      <p:sp>
        <p:nvSpPr>
          <p:cNvPr id="20" name="TextBox 20"/>
          <p:cNvSpPr txBox="1"/>
          <p:nvPr/>
        </p:nvSpPr>
        <p:spPr>
          <a:xfrm>
            <a:off x="4041592" y="4229100"/>
            <a:ext cx="4199009" cy="3619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00"/>
              </a:lnSpc>
            </a:pPr>
            <a:r>
              <a:rPr lang="en-US" sz="3000" u="sng" dirty="0">
                <a:solidFill>
                  <a:srgbClr val="704430"/>
                </a:solidFill>
                <a:latin typeface="Nunito"/>
              </a:rPr>
              <a:t>1.STOPNJA:</a:t>
            </a:r>
          </a:p>
          <a:p>
            <a:pPr marL="647702" lvl="1" indent="-323851">
              <a:lnSpc>
                <a:spcPts val="4800"/>
              </a:lnSpc>
              <a:buFont typeface="Arial"/>
              <a:buChar char="•"/>
            </a:pPr>
            <a:r>
              <a:rPr lang="en-US" sz="3000" dirty="0" err="1">
                <a:solidFill>
                  <a:srgbClr val="704430"/>
                </a:solidFill>
                <a:latin typeface="Nunito"/>
              </a:rPr>
              <a:t>Začne</a:t>
            </a:r>
            <a:r>
              <a:rPr lang="en-US" sz="3000" dirty="0">
                <a:solidFill>
                  <a:srgbClr val="704430"/>
                </a:solidFill>
                <a:latin typeface="Nunito"/>
              </a:rPr>
              <a:t> se </a:t>
            </a:r>
            <a:r>
              <a:rPr lang="en-US" sz="3000" dirty="0" err="1">
                <a:solidFill>
                  <a:srgbClr val="704430"/>
                </a:solidFill>
                <a:latin typeface="Nunito"/>
              </a:rPr>
              <a:t>pri</a:t>
            </a:r>
            <a:r>
              <a:rPr lang="en-US" sz="3000" dirty="0">
                <a:solidFill>
                  <a:srgbClr val="704430"/>
                </a:solidFill>
                <a:latin typeface="Nunito"/>
              </a:rPr>
              <a:t> 6. </a:t>
            </a:r>
            <a:r>
              <a:rPr lang="en-US" sz="3000" dirty="0" err="1">
                <a:solidFill>
                  <a:srgbClr val="704430"/>
                </a:solidFill>
                <a:latin typeface="Nunito"/>
              </a:rPr>
              <a:t>letih</a:t>
            </a:r>
            <a:r>
              <a:rPr lang="en-US" sz="3000" dirty="0">
                <a:solidFill>
                  <a:srgbClr val="704430"/>
                </a:solidFill>
                <a:latin typeface="Nunito"/>
              </a:rPr>
              <a:t> in </a:t>
            </a:r>
            <a:r>
              <a:rPr lang="en-US" sz="3000" dirty="0" err="1">
                <a:solidFill>
                  <a:srgbClr val="704430"/>
                </a:solidFill>
                <a:latin typeface="Nunito"/>
              </a:rPr>
              <a:t>traja</a:t>
            </a:r>
            <a:r>
              <a:rPr lang="en-US" sz="3000" dirty="0">
                <a:solidFill>
                  <a:srgbClr val="704430"/>
                </a:solidFill>
                <a:latin typeface="Nunito"/>
              </a:rPr>
              <a:t> 5 let</a:t>
            </a:r>
          </a:p>
          <a:p>
            <a:pPr marL="647702" lvl="1" indent="-323851">
              <a:lnSpc>
                <a:spcPts val="4800"/>
              </a:lnSpc>
              <a:buFont typeface="Arial"/>
              <a:buChar char="•"/>
            </a:pPr>
            <a:r>
              <a:rPr lang="en-US" sz="3000" dirty="0">
                <a:solidFill>
                  <a:srgbClr val="704430"/>
                </a:solidFill>
                <a:latin typeface="Nunito"/>
              </a:rPr>
              <a:t>2004 IKT </a:t>
            </a:r>
            <a:r>
              <a:rPr lang="en-US" sz="3000" dirty="0" err="1">
                <a:solidFill>
                  <a:srgbClr val="704430"/>
                </a:solidFill>
                <a:latin typeface="Nunito"/>
              </a:rPr>
              <a:t>obvezen</a:t>
            </a:r>
            <a:r>
              <a:rPr lang="en-US" sz="3000" dirty="0">
                <a:solidFill>
                  <a:srgbClr val="704430"/>
                </a:solidFill>
                <a:latin typeface="Nunito"/>
              </a:rPr>
              <a:t> </a:t>
            </a:r>
            <a:r>
              <a:rPr lang="en-US" sz="3000" dirty="0" err="1">
                <a:solidFill>
                  <a:srgbClr val="704430"/>
                </a:solidFill>
                <a:latin typeface="Nunito"/>
              </a:rPr>
              <a:t>predmet</a:t>
            </a:r>
            <a:endParaRPr lang="en-US" sz="3000" dirty="0">
              <a:solidFill>
                <a:srgbClr val="704430"/>
              </a:solidFill>
              <a:latin typeface="Nunito"/>
            </a:endParaRPr>
          </a:p>
          <a:p>
            <a:pPr marL="647702" lvl="1" indent="-323851">
              <a:lnSpc>
                <a:spcPts val="4800"/>
              </a:lnSpc>
              <a:buFont typeface="Arial"/>
              <a:buChar char="•"/>
            </a:pPr>
            <a:r>
              <a:rPr lang="en-US" sz="3000" dirty="0" err="1">
                <a:solidFill>
                  <a:srgbClr val="704430"/>
                </a:solidFill>
                <a:latin typeface="Nunito"/>
              </a:rPr>
              <a:t>Težave</a:t>
            </a:r>
            <a:r>
              <a:rPr lang="en-US" sz="3000" dirty="0">
                <a:solidFill>
                  <a:srgbClr val="704430"/>
                </a:solidFill>
                <a:latin typeface="Nunito"/>
              </a:rPr>
              <a:t> </a:t>
            </a:r>
            <a:r>
              <a:rPr lang="en-US" sz="3000" dirty="0" err="1">
                <a:solidFill>
                  <a:srgbClr val="704430"/>
                </a:solidFill>
                <a:latin typeface="Nunito"/>
              </a:rPr>
              <a:t>pri</a:t>
            </a:r>
            <a:r>
              <a:rPr lang="en-US" sz="3000" dirty="0">
                <a:solidFill>
                  <a:srgbClr val="704430"/>
                </a:solidFill>
                <a:latin typeface="Nunito"/>
              </a:rPr>
              <a:t> </a:t>
            </a:r>
            <a:r>
              <a:rPr lang="en-US" sz="3000" dirty="0" err="1">
                <a:solidFill>
                  <a:srgbClr val="704430"/>
                </a:solidFill>
                <a:latin typeface="Nunito"/>
              </a:rPr>
              <a:t>izvajanju</a:t>
            </a:r>
            <a:endParaRPr lang="en-US" sz="3000" dirty="0">
              <a:solidFill>
                <a:srgbClr val="704430"/>
              </a:solidFill>
              <a:latin typeface="Nunito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9807268" y="4229100"/>
            <a:ext cx="4199009" cy="17907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00"/>
              </a:lnSpc>
            </a:pPr>
            <a:r>
              <a:rPr lang="en-US" sz="3000" u="sng">
                <a:solidFill>
                  <a:srgbClr val="704430"/>
                </a:solidFill>
                <a:latin typeface="Nunito"/>
              </a:rPr>
              <a:t>2.STOPNJA:</a:t>
            </a:r>
          </a:p>
          <a:p>
            <a:pPr marL="647702" lvl="1" indent="-323851">
              <a:lnSpc>
                <a:spcPts val="4800"/>
              </a:lnSpc>
              <a:buFont typeface="Arial"/>
              <a:buChar char="•"/>
            </a:pPr>
            <a:r>
              <a:rPr lang="en-US" sz="3000">
                <a:solidFill>
                  <a:srgbClr val="704430"/>
                </a:solidFill>
                <a:latin typeface="Nunito"/>
              </a:rPr>
              <a:t>6. do 9. razreda</a:t>
            </a:r>
          </a:p>
          <a:p>
            <a:pPr marL="647702" lvl="1" indent="-323851">
              <a:lnSpc>
                <a:spcPts val="4800"/>
              </a:lnSpc>
              <a:buFont typeface="Arial"/>
              <a:buChar char="•"/>
            </a:pPr>
            <a:r>
              <a:rPr lang="en-US" sz="3000">
                <a:solidFill>
                  <a:srgbClr val="704430"/>
                </a:solidFill>
                <a:latin typeface="Nunito"/>
              </a:rPr>
              <a:t>Vsebine informatike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1482422" y="1274865"/>
            <a:ext cx="15323155" cy="7813469"/>
            <a:chOff x="0" y="0"/>
            <a:chExt cx="4426901" cy="2257332"/>
          </a:xfrm>
        </p:grpSpPr>
        <p:sp>
          <p:nvSpPr>
            <p:cNvPr id="4" name="Freeform 4"/>
            <p:cNvSpPr/>
            <p:nvPr/>
          </p:nvSpPr>
          <p:spPr>
            <a:xfrm>
              <a:off x="92710" y="106680"/>
              <a:ext cx="4322761" cy="2137952"/>
            </a:xfrm>
            <a:custGeom>
              <a:avLst/>
              <a:gdLst/>
              <a:ahLst/>
              <a:cxnLst/>
              <a:rect l="l" t="t" r="r" b="b"/>
              <a:pathLst>
                <a:path w="4322761" h="2137952">
                  <a:moveTo>
                    <a:pt x="4296091" y="1948722"/>
                  </a:moveTo>
                  <a:cubicBezTo>
                    <a:pt x="4296091" y="2036353"/>
                    <a:pt x="4219891" y="2107472"/>
                    <a:pt x="4138611" y="2107472"/>
                  </a:cubicBezTo>
                  <a:lnTo>
                    <a:pt x="66040" y="2107472"/>
                  </a:lnTo>
                  <a:cubicBezTo>
                    <a:pt x="43180" y="2107472"/>
                    <a:pt x="20320" y="2102393"/>
                    <a:pt x="0" y="2093503"/>
                  </a:cubicBezTo>
                  <a:cubicBezTo>
                    <a:pt x="26670" y="2121443"/>
                    <a:pt x="63500" y="2137952"/>
                    <a:pt x="121679" y="2137952"/>
                  </a:cubicBezTo>
                  <a:lnTo>
                    <a:pt x="4176711" y="2137952"/>
                  </a:lnTo>
                  <a:cubicBezTo>
                    <a:pt x="4256721" y="2137952"/>
                    <a:pt x="4322761" y="2071913"/>
                    <a:pt x="4322761" y="1991903"/>
                  </a:cubicBezTo>
                  <a:lnTo>
                    <a:pt x="4322761" y="95250"/>
                  </a:lnTo>
                  <a:cubicBezTo>
                    <a:pt x="4322761" y="58420"/>
                    <a:pt x="4308791" y="25400"/>
                    <a:pt x="4287201" y="0"/>
                  </a:cubicBezTo>
                  <a:cubicBezTo>
                    <a:pt x="4293551" y="16510"/>
                    <a:pt x="4296091" y="34290"/>
                    <a:pt x="4296091" y="52070"/>
                  </a:cubicBezTo>
                  <a:lnTo>
                    <a:pt x="4296091" y="1948722"/>
                  </a:lnTo>
                  <a:close/>
                </a:path>
              </a:pathLst>
            </a:custGeom>
            <a:solidFill>
              <a:srgbClr val="704430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12700" y="12700"/>
              <a:ext cx="4362131" cy="2188752"/>
            </a:xfrm>
            <a:custGeom>
              <a:avLst/>
              <a:gdLst/>
              <a:ahLst/>
              <a:cxnLst/>
              <a:rect l="l" t="t" r="r" b="b"/>
              <a:pathLst>
                <a:path w="4362131" h="2188752">
                  <a:moveTo>
                    <a:pt x="146050" y="2188752"/>
                  </a:moveTo>
                  <a:lnTo>
                    <a:pt x="4216081" y="2188752"/>
                  </a:lnTo>
                  <a:cubicBezTo>
                    <a:pt x="4296091" y="2188752"/>
                    <a:pt x="4362131" y="2122712"/>
                    <a:pt x="4362131" y="2042702"/>
                  </a:cubicBezTo>
                  <a:lnTo>
                    <a:pt x="4362131" y="146050"/>
                  </a:lnTo>
                  <a:cubicBezTo>
                    <a:pt x="4362131" y="66040"/>
                    <a:pt x="4296091" y="0"/>
                    <a:pt x="4216081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042702"/>
                  </a:lnTo>
                  <a:cubicBezTo>
                    <a:pt x="0" y="2123982"/>
                    <a:pt x="66040" y="2188752"/>
                    <a:pt x="146050" y="2188752"/>
                  </a:cubicBezTo>
                  <a:close/>
                </a:path>
              </a:pathLst>
            </a:custGeom>
            <a:solidFill>
              <a:srgbClr val="B9DDBF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4426901" cy="2257332"/>
            </a:xfrm>
            <a:custGeom>
              <a:avLst/>
              <a:gdLst/>
              <a:ahLst/>
              <a:cxnLst/>
              <a:rect l="l" t="t" r="r" b="b"/>
              <a:pathLst>
                <a:path w="4426901" h="2257332">
                  <a:moveTo>
                    <a:pt x="4363401" y="74930"/>
                  </a:moveTo>
                  <a:cubicBezTo>
                    <a:pt x="4335461" y="30480"/>
                    <a:pt x="4285931" y="0"/>
                    <a:pt x="4228781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055402"/>
                  </a:lnTo>
                  <a:cubicBezTo>
                    <a:pt x="0" y="2107473"/>
                    <a:pt x="25400" y="2153192"/>
                    <a:pt x="63500" y="2182402"/>
                  </a:cubicBezTo>
                  <a:cubicBezTo>
                    <a:pt x="91440" y="2226852"/>
                    <a:pt x="140970" y="2257332"/>
                    <a:pt x="218396" y="2257332"/>
                  </a:cubicBezTo>
                  <a:lnTo>
                    <a:pt x="4268151" y="2257332"/>
                  </a:lnTo>
                  <a:cubicBezTo>
                    <a:pt x="4355781" y="2257332"/>
                    <a:pt x="4426901" y="2186212"/>
                    <a:pt x="4426901" y="2098583"/>
                  </a:cubicBezTo>
                  <a:lnTo>
                    <a:pt x="4426901" y="201930"/>
                  </a:lnTo>
                  <a:cubicBezTo>
                    <a:pt x="4426901" y="149860"/>
                    <a:pt x="4401501" y="104140"/>
                    <a:pt x="4363401" y="74930"/>
                  </a:cubicBezTo>
                  <a:close/>
                  <a:moveTo>
                    <a:pt x="12700" y="2055402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4228781" y="12700"/>
                  </a:lnTo>
                  <a:cubicBezTo>
                    <a:pt x="4308791" y="12700"/>
                    <a:pt x="4374831" y="78740"/>
                    <a:pt x="4374831" y="158750"/>
                  </a:cubicBezTo>
                  <a:lnTo>
                    <a:pt x="4374831" y="2055402"/>
                  </a:lnTo>
                  <a:cubicBezTo>
                    <a:pt x="4374831" y="2135412"/>
                    <a:pt x="4308791" y="2201452"/>
                    <a:pt x="4228781" y="2201452"/>
                  </a:cubicBezTo>
                  <a:lnTo>
                    <a:pt x="158750" y="2201452"/>
                  </a:lnTo>
                  <a:cubicBezTo>
                    <a:pt x="78740" y="2201452"/>
                    <a:pt x="12700" y="2136682"/>
                    <a:pt x="12700" y="2055402"/>
                  </a:cubicBezTo>
                  <a:close/>
                  <a:moveTo>
                    <a:pt x="4415471" y="2098582"/>
                  </a:moveTo>
                  <a:cubicBezTo>
                    <a:pt x="4415471" y="2178592"/>
                    <a:pt x="4348161" y="2244632"/>
                    <a:pt x="4268151" y="2244632"/>
                  </a:cubicBezTo>
                  <a:lnTo>
                    <a:pt x="218396" y="2244632"/>
                  </a:lnTo>
                  <a:cubicBezTo>
                    <a:pt x="157480" y="2244632"/>
                    <a:pt x="120650" y="2228122"/>
                    <a:pt x="93980" y="2200182"/>
                  </a:cubicBezTo>
                  <a:cubicBezTo>
                    <a:pt x="114300" y="2209072"/>
                    <a:pt x="135890" y="2214152"/>
                    <a:pt x="160020" y="2214152"/>
                  </a:cubicBezTo>
                  <a:lnTo>
                    <a:pt x="4230051" y="2214152"/>
                  </a:lnTo>
                  <a:cubicBezTo>
                    <a:pt x="4317681" y="2214152"/>
                    <a:pt x="4388801" y="2143032"/>
                    <a:pt x="4388801" y="2055402"/>
                  </a:cubicBezTo>
                  <a:lnTo>
                    <a:pt x="4388801" y="158750"/>
                  </a:lnTo>
                  <a:cubicBezTo>
                    <a:pt x="4388801" y="140970"/>
                    <a:pt x="4384991" y="123190"/>
                    <a:pt x="4379911" y="106680"/>
                  </a:cubicBezTo>
                  <a:cubicBezTo>
                    <a:pt x="4401501" y="132080"/>
                    <a:pt x="4415471" y="165100"/>
                    <a:pt x="4415471" y="201930"/>
                  </a:cubicBezTo>
                  <a:lnTo>
                    <a:pt x="4415471" y="2098582"/>
                  </a:lnTo>
                  <a:close/>
                </a:path>
              </a:pathLst>
            </a:custGeom>
            <a:solidFill>
              <a:srgbClr val="704430"/>
            </a:solidFill>
          </p:spPr>
        </p:sp>
      </p:grpSp>
      <p:sp>
        <p:nvSpPr>
          <p:cNvPr id="7" name="Freeform 7"/>
          <p:cNvSpPr/>
          <p:nvPr/>
        </p:nvSpPr>
        <p:spPr>
          <a:xfrm rot="-678603" flipH="1">
            <a:off x="289932" y="6133703"/>
            <a:ext cx="3235365" cy="3277074"/>
          </a:xfrm>
          <a:custGeom>
            <a:avLst/>
            <a:gdLst/>
            <a:ahLst/>
            <a:cxnLst/>
            <a:rect l="l" t="t" r="r" b="b"/>
            <a:pathLst>
              <a:path w="3235365" h="3277074">
                <a:moveTo>
                  <a:pt x="3235366" y="0"/>
                </a:moveTo>
                <a:lnTo>
                  <a:pt x="0" y="0"/>
                </a:lnTo>
                <a:lnTo>
                  <a:pt x="0" y="3277074"/>
                </a:lnTo>
                <a:lnTo>
                  <a:pt x="3235366" y="3277074"/>
                </a:lnTo>
                <a:lnTo>
                  <a:pt x="3235366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8" name="Freeform 8"/>
          <p:cNvSpPr/>
          <p:nvPr/>
        </p:nvSpPr>
        <p:spPr>
          <a:xfrm>
            <a:off x="15077809" y="5848266"/>
            <a:ext cx="2739285" cy="2788076"/>
          </a:xfrm>
          <a:custGeom>
            <a:avLst/>
            <a:gdLst/>
            <a:ahLst/>
            <a:cxnLst/>
            <a:rect l="l" t="t" r="r" b="b"/>
            <a:pathLst>
              <a:path w="2739285" h="2788076">
                <a:moveTo>
                  <a:pt x="0" y="0"/>
                </a:moveTo>
                <a:lnTo>
                  <a:pt x="2739285" y="0"/>
                </a:lnTo>
                <a:lnTo>
                  <a:pt x="2739285" y="2788076"/>
                </a:lnTo>
                <a:lnTo>
                  <a:pt x="0" y="278807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 rot="-840048">
            <a:off x="751350" y="216888"/>
            <a:ext cx="1360820" cy="2022840"/>
          </a:xfrm>
          <a:custGeom>
            <a:avLst/>
            <a:gdLst/>
            <a:ahLst/>
            <a:cxnLst/>
            <a:rect l="l" t="t" r="r" b="b"/>
            <a:pathLst>
              <a:path w="1360820" h="2022840">
                <a:moveTo>
                  <a:pt x="0" y="0"/>
                </a:moveTo>
                <a:lnTo>
                  <a:pt x="1360819" y="0"/>
                </a:lnTo>
                <a:lnTo>
                  <a:pt x="1360819" y="2022839"/>
                </a:lnTo>
                <a:lnTo>
                  <a:pt x="0" y="202283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0" name="TextBox 10"/>
          <p:cNvSpPr txBox="1"/>
          <p:nvPr/>
        </p:nvSpPr>
        <p:spPr>
          <a:xfrm>
            <a:off x="2336654" y="1612296"/>
            <a:ext cx="13614691" cy="1524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00"/>
              </a:lnSpc>
            </a:pPr>
            <a:r>
              <a:rPr lang="en-US" sz="5000">
                <a:solidFill>
                  <a:srgbClr val="704430"/>
                </a:solidFill>
                <a:latin typeface="Shrikhand"/>
              </a:rPr>
              <a:t>RAČUNALNIŠTVO V ČEŠKEM ŠOLSKEM SISTEMU</a:t>
            </a:r>
          </a:p>
        </p:txBody>
      </p:sp>
      <p:grpSp>
        <p:nvGrpSpPr>
          <p:cNvPr id="11" name="Group 11"/>
          <p:cNvGrpSpPr/>
          <p:nvPr/>
        </p:nvGrpSpPr>
        <p:grpSpPr>
          <a:xfrm>
            <a:off x="3202541" y="3517644"/>
            <a:ext cx="12150236" cy="4661243"/>
            <a:chOff x="0" y="0"/>
            <a:chExt cx="4940342" cy="1895283"/>
          </a:xfrm>
        </p:grpSpPr>
        <p:sp>
          <p:nvSpPr>
            <p:cNvPr id="12" name="Freeform 12"/>
            <p:cNvSpPr/>
            <p:nvPr/>
          </p:nvSpPr>
          <p:spPr>
            <a:xfrm>
              <a:off x="92710" y="106680"/>
              <a:ext cx="4836202" cy="1775903"/>
            </a:xfrm>
            <a:custGeom>
              <a:avLst/>
              <a:gdLst/>
              <a:ahLst/>
              <a:cxnLst/>
              <a:rect l="l" t="t" r="r" b="b"/>
              <a:pathLst>
                <a:path w="4836202" h="1775903">
                  <a:moveTo>
                    <a:pt x="4809531" y="1586673"/>
                  </a:moveTo>
                  <a:cubicBezTo>
                    <a:pt x="4809531" y="1674303"/>
                    <a:pt x="4733331" y="1745423"/>
                    <a:pt x="4652052" y="1745423"/>
                  </a:cubicBezTo>
                  <a:lnTo>
                    <a:pt x="66040" y="1745423"/>
                  </a:lnTo>
                  <a:cubicBezTo>
                    <a:pt x="43180" y="1745423"/>
                    <a:pt x="20320" y="1740343"/>
                    <a:pt x="0" y="1731453"/>
                  </a:cubicBezTo>
                  <a:cubicBezTo>
                    <a:pt x="26670" y="1759393"/>
                    <a:pt x="63500" y="1775903"/>
                    <a:pt x="124951" y="1775903"/>
                  </a:cubicBezTo>
                  <a:lnTo>
                    <a:pt x="4690152" y="1775903"/>
                  </a:lnTo>
                  <a:cubicBezTo>
                    <a:pt x="4770162" y="1775903"/>
                    <a:pt x="4836202" y="1709863"/>
                    <a:pt x="4836202" y="1629853"/>
                  </a:cubicBezTo>
                  <a:lnTo>
                    <a:pt x="4836202" y="95250"/>
                  </a:lnTo>
                  <a:cubicBezTo>
                    <a:pt x="4836202" y="58420"/>
                    <a:pt x="4822231" y="25400"/>
                    <a:pt x="4800642" y="0"/>
                  </a:cubicBezTo>
                  <a:cubicBezTo>
                    <a:pt x="4806992" y="16510"/>
                    <a:pt x="4809531" y="34290"/>
                    <a:pt x="4809531" y="52070"/>
                  </a:cubicBezTo>
                  <a:lnTo>
                    <a:pt x="4809531" y="1586673"/>
                  </a:lnTo>
                  <a:close/>
                </a:path>
              </a:pathLst>
            </a:custGeom>
            <a:solidFill>
              <a:srgbClr val="704430"/>
            </a:solidFill>
          </p:spPr>
        </p:sp>
        <p:sp>
          <p:nvSpPr>
            <p:cNvPr id="13" name="Freeform 13"/>
            <p:cNvSpPr/>
            <p:nvPr/>
          </p:nvSpPr>
          <p:spPr>
            <a:xfrm>
              <a:off x="12700" y="12700"/>
              <a:ext cx="4875572" cy="1826703"/>
            </a:xfrm>
            <a:custGeom>
              <a:avLst/>
              <a:gdLst/>
              <a:ahLst/>
              <a:cxnLst/>
              <a:rect l="l" t="t" r="r" b="b"/>
              <a:pathLst>
                <a:path w="4875572" h="1826703">
                  <a:moveTo>
                    <a:pt x="146050" y="1826703"/>
                  </a:moveTo>
                  <a:lnTo>
                    <a:pt x="4729522" y="1826703"/>
                  </a:lnTo>
                  <a:cubicBezTo>
                    <a:pt x="4809532" y="1826703"/>
                    <a:pt x="4875572" y="1760663"/>
                    <a:pt x="4875572" y="1680653"/>
                  </a:cubicBezTo>
                  <a:lnTo>
                    <a:pt x="4875572" y="146050"/>
                  </a:lnTo>
                  <a:cubicBezTo>
                    <a:pt x="4875572" y="66040"/>
                    <a:pt x="4809532" y="0"/>
                    <a:pt x="4729522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1680653"/>
                  </a:lnTo>
                  <a:cubicBezTo>
                    <a:pt x="0" y="1761933"/>
                    <a:pt x="66040" y="1826703"/>
                    <a:pt x="146050" y="1826703"/>
                  </a:cubicBezTo>
                  <a:close/>
                </a:path>
              </a:pathLst>
            </a:custGeom>
            <a:solidFill>
              <a:srgbClr val="FFF3ED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0" y="0"/>
              <a:ext cx="4940342" cy="1895283"/>
            </a:xfrm>
            <a:custGeom>
              <a:avLst/>
              <a:gdLst/>
              <a:ahLst/>
              <a:cxnLst/>
              <a:rect l="l" t="t" r="r" b="b"/>
              <a:pathLst>
                <a:path w="4940342" h="1895283">
                  <a:moveTo>
                    <a:pt x="4876842" y="74930"/>
                  </a:moveTo>
                  <a:cubicBezTo>
                    <a:pt x="4848902" y="30480"/>
                    <a:pt x="4799372" y="0"/>
                    <a:pt x="4742222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1693353"/>
                  </a:lnTo>
                  <a:cubicBezTo>
                    <a:pt x="0" y="1745423"/>
                    <a:pt x="25400" y="1791143"/>
                    <a:pt x="63500" y="1820353"/>
                  </a:cubicBezTo>
                  <a:cubicBezTo>
                    <a:pt x="91440" y="1864803"/>
                    <a:pt x="140970" y="1895283"/>
                    <a:pt x="222179" y="1895283"/>
                  </a:cubicBezTo>
                  <a:lnTo>
                    <a:pt x="4781592" y="1895283"/>
                  </a:lnTo>
                  <a:cubicBezTo>
                    <a:pt x="4869222" y="1895283"/>
                    <a:pt x="4940342" y="1824163"/>
                    <a:pt x="4940342" y="1736533"/>
                  </a:cubicBezTo>
                  <a:lnTo>
                    <a:pt x="4940342" y="201930"/>
                  </a:lnTo>
                  <a:cubicBezTo>
                    <a:pt x="4940341" y="149860"/>
                    <a:pt x="4914941" y="104140"/>
                    <a:pt x="4876842" y="74930"/>
                  </a:cubicBezTo>
                  <a:close/>
                  <a:moveTo>
                    <a:pt x="12700" y="1693353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4742222" y="12700"/>
                  </a:lnTo>
                  <a:cubicBezTo>
                    <a:pt x="4822232" y="12700"/>
                    <a:pt x="4888272" y="78740"/>
                    <a:pt x="4888272" y="158750"/>
                  </a:cubicBezTo>
                  <a:lnTo>
                    <a:pt x="4888272" y="1693353"/>
                  </a:lnTo>
                  <a:cubicBezTo>
                    <a:pt x="4888272" y="1773363"/>
                    <a:pt x="4822232" y="1839403"/>
                    <a:pt x="4742222" y="1839403"/>
                  </a:cubicBezTo>
                  <a:lnTo>
                    <a:pt x="158750" y="1839403"/>
                  </a:lnTo>
                  <a:cubicBezTo>
                    <a:pt x="78740" y="1839403"/>
                    <a:pt x="12700" y="1774633"/>
                    <a:pt x="12700" y="1693353"/>
                  </a:cubicBezTo>
                  <a:close/>
                  <a:moveTo>
                    <a:pt x="4928912" y="1736533"/>
                  </a:moveTo>
                  <a:cubicBezTo>
                    <a:pt x="4928912" y="1816543"/>
                    <a:pt x="4861602" y="1882583"/>
                    <a:pt x="4781592" y="1882583"/>
                  </a:cubicBezTo>
                  <a:lnTo>
                    <a:pt x="222179" y="1882583"/>
                  </a:lnTo>
                  <a:cubicBezTo>
                    <a:pt x="157480" y="1882583"/>
                    <a:pt x="120650" y="1866073"/>
                    <a:pt x="93980" y="1838133"/>
                  </a:cubicBezTo>
                  <a:cubicBezTo>
                    <a:pt x="114300" y="1847023"/>
                    <a:pt x="135890" y="1852103"/>
                    <a:pt x="160020" y="1852103"/>
                  </a:cubicBezTo>
                  <a:lnTo>
                    <a:pt x="4743492" y="1852103"/>
                  </a:lnTo>
                  <a:cubicBezTo>
                    <a:pt x="4831122" y="1852103"/>
                    <a:pt x="4902242" y="1780983"/>
                    <a:pt x="4902242" y="1693353"/>
                  </a:cubicBezTo>
                  <a:lnTo>
                    <a:pt x="4902242" y="158750"/>
                  </a:lnTo>
                  <a:cubicBezTo>
                    <a:pt x="4902242" y="140970"/>
                    <a:pt x="4898432" y="123190"/>
                    <a:pt x="4893352" y="106680"/>
                  </a:cubicBezTo>
                  <a:cubicBezTo>
                    <a:pt x="4914942" y="132080"/>
                    <a:pt x="4928912" y="165100"/>
                    <a:pt x="4928912" y="201930"/>
                  </a:cubicBezTo>
                  <a:lnTo>
                    <a:pt x="4928912" y="1736533"/>
                  </a:lnTo>
                  <a:close/>
                </a:path>
              </a:pathLst>
            </a:custGeom>
            <a:solidFill>
              <a:srgbClr val="704430"/>
            </a:solidFill>
          </p:spPr>
        </p:sp>
      </p:grpSp>
      <p:sp>
        <p:nvSpPr>
          <p:cNvPr id="15" name="TextBox 15"/>
          <p:cNvSpPr txBox="1"/>
          <p:nvPr/>
        </p:nvSpPr>
        <p:spPr>
          <a:xfrm>
            <a:off x="3304396" y="3981366"/>
            <a:ext cx="11679208" cy="3619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47702" lvl="1" indent="-323851" algn="just">
              <a:lnSpc>
                <a:spcPts val="4800"/>
              </a:lnSpc>
              <a:buFont typeface="Arial"/>
              <a:buChar char="•"/>
            </a:pPr>
            <a:r>
              <a:rPr lang="en-US" sz="3000">
                <a:solidFill>
                  <a:srgbClr val="704430"/>
                </a:solidFill>
                <a:latin typeface="Nunito"/>
              </a:rPr>
              <a:t>Računalništvo se ne poučuje sistematično zaradi primankovanja izkušenj</a:t>
            </a:r>
          </a:p>
          <a:p>
            <a:pPr marL="647702" lvl="1" indent="-323851" algn="just">
              <a:lnSpc>
                <a:spcPts val="4800"/>
              </a:lnSpc>
              <a:buFont typeface="Arial"/>
              <a:buChar char="•"/>
            </a:pPr>
            <a:r>
              <a:rPr lang="en-US" sz="3000">
                <a:solidFill>
                  <a:srgbClr val="704430"/>
                </a:solidFill>
                <a:latin typeface="Nunito"/>
              </a:rPr>
              <a:t>Učitelji brez usposabljanja, metodičnega gradiva</a:t>
            </a:r>
          </a:p>
          <a:p>
            <a:pPr marL="647702" lvl="1" indent="-323851" algn="just">
              <a:lnSpc>
                <a:spcPts val="4800"/>
              </a:lnSpc>
              <a:buFont typeface="Arial"/>
              <a:buChar char="•"/>
            </a:pPr>
            <a:r>
              <a:rPr lang="en-US" sz="3000">
                <a:solidFill>
                  <a:srgbClr val="704430"/>
                </a:solidFill>
                <a:latin typeface="Nunito"/>
              </a:rPr>
              <a:t>Šolski program na podlagi Okvirnega izobraževalnega programa za srednje splošno izobraževanje. </a:t>
            </a:r>
          </a:p>
          <a:p>
            <a:pPr marL="647702" lvl="1" indent="-323851" algn="just">
              <a:lnSpc>
                <a:spcPts val="4800"/>
              </a:lnSpc>
              <a:buFont typeface="Arial"/>
              <a:buChar char="•"/>
            </a:pPr>
            <a:r>
              <a:rPr lang="en-US" sz="3000">
                <a:solidFill>
                  <a:srgbClr val="704430"/>
                </a:solidFill>
                <a:latin typeface="Nunito"/>
              </a:rPr>
              <a:t>RAZLOGI - uporabnost, priprava/spoznanje za nadaljni študij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8965" y="41910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5170490" y="3476728"/>
            <a:ext cx="12777306" cy="5781572"/>
            <a:chOff x="0" y="0"/>
            <a:chExt cx="2999863" cy="1357400"/>
          </a:xfrm>
        </p:grpSpPr>
        <p:sp>
          <p:nvSpPr>
            <p:cNvPr id="4" name="Freeform 4"/>
            <p:cNvSpPr/>
            <p:nvPr/>
          </p:nvSpPr>
          <p:spPr>
            <a:xfrm>
              <a:off x="92710" y="106680"/>
              <a:ext cx="2895723" cy="1238020"/>
            </a:xfrm>
            <a:custGeom>
              <a:avLst/>
              <a:gdLst/>
              <a:ahLst/>
              <a:cxnLst/>
              <a:rect l="l" t="t" r="r" b="b"/>
              <a:pathLst>
                <a:path w="2895723" h="1238020">
                  <a:moveTo>
                    <a:pt x="2869052" y="1048790"/>
                  </a:moveTo>
                  <a:cubicBezTo>
                    <a:pt x="2869052" y="1136420"/>
                    <a:pt x="2792852" y="1207541"/>
                    <a:pt x="2711573" y="1207541"/>
                  </a:cubicBezTo>
                  <a:lnTo>
                    <a:pt x="66040" y="1207541"/>
                  </a:lnTo>
                  <a:cubicBezTo>
                    <a:pt x="43180" y="1207541"/>
                    <a:pt x="20320" y="1202461"/>
                    <a:pt x="0" y="1193570"/>
                  </a:cubicBezTo>
                  <a:cubicBezTo>
                    <a:pt x="26670" y="1221511"/>
                    <a:pt x="63500" y="1238020"/>
                    <a:pt x="112583" y="1238020"/>
                  </a:cubicBezTo>
                  <a:lnTo>
                    <a:pt x="2749673" y="1238020"/>
                  </a:lnTo>
                  <a:cubicBezTo>
                    <a:pt x="2829683" y="1238020"/>
                    <a:pt x="2895723" y="1171981"/>
                    <a:pt x="2895723" y="1091970"/>
                  </a:cubicBezTo>
                  <a:lnTo>
                    <a:pt x="2895723" y="95250"/>
                  </a:lnTo>
                  <a:cubicBezTo>
                    <a:pt x="2895723" y="58420"/>
                    <a:pt x="2881752" y="25400"/>
                    <a:pt x="2860162" y="0"/>
                  </a:cubicBezTo>
                  <a:cubicBezTo>
                    <a:pt x="2866512" y="16510"/>
                    <a:pt x="2869052" y="34290"/>
                    <a:pt x="2869052" y="52070"/>
                  </a:cubicBezTo>
                  <a:lnTo>
                    <a:pt x="2869052" y="1048790"/>
                  </a:lnTo>
                  <a:close/>
                </a:path>
              </a:pathLst>
            </a:custGeom>
            <a:solidFill>
              <a:srgbClr val="704430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12700" y="12700"/>
              <a:ext cx="2935093" cy="1288821"/>
            </a:xfrm>
            <a:custGeom>
              <a:avLst/>
              <a:gdLst/>
              <a:ahLst/>
              <a:cxnLst/>
              <a:rect l="l" t="t" r="r" b="b"/>
              <a:pathLst>
                <a:path w="2935093" h="1288821">
                  <a:moveTo>
                    <a:pt x="146050" y="1288821"/>
                  </a:moveTo>
                  <a:lnTo>
                    <a:pt x="2789043" y="1288821"/>
                  </a:lnTo>
                  <a:cubicBezTo>
                    <a:pt x="2869053" y="1288821"/>
                    <a:pt x="2935093" y="1222780"/>
                    <a:pt x="2935093" y="1142770"/>
                  </a:cubicBezTo>
                  <a:lnTo>
                    <a:pt x="2935093" y="146050"/>
                  </a:lnTo>
                  <a:cubicBezTo>
                    <a:pt x="2935093" y="66040"/>
                    <a:pt x="2869053" y="0"/>
                    <a:pt x="2789043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1142770"/>
                  </a:lnTo>
                  <a:cubicBezTo>
                    <a:pt x="0" y="1224050"/>
                    <a:pt x="66040" y="1288821"/>
                    <a:pt x="146050" y="1288821"/>
                  </a:cubicBezTo>
                  <a:close/>
                </a:path>
              </a:pathLst>
            </a:custGeom>
            <a:solidFill>
              <a:srgbClr val="FFF3ED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2999863" cy="1357400"/>
            </a:xfrm>
            <a:custGeom>
              <a:avLst/>
              <a:gdLst/>
              <a:ahLst/>
              <a:cxnLst/>
              <a:rect l="l" t="t" r="r" b="b"/>
              <a:pathLst>
                <a:path w="2999863" h="1357400">
                  <a:moveTo>
                    <a:pt x="2936363" y="74930"/>
                  </a:moveTo>
                  <a:cubicBezTo>
                    <a:pt x="2908423" y="30480"/>
                    <a:pt x="2858893" y="0"/>
                    <a:pt x="2801743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1155470"/>
                  </a:lnTo>
                  <a:cubicBezTo>
                    <a:pt x="0" y="1207540"/>
                    <a:pt x="25400" y="1253260"/>
                    <a:pt x="63500" y="1282471"/>
                  </a:cubicBezTo>
                  <a:cubicBezTo>
                    <a:pt x="91440" y="1326921"/>
                    <a:pt x="140970" y="1357400"/>
                    <a:pt x="207881" y="1357400"/>
                  </a:cubicBezTo>
                  <a:lnTo>
                    <a:pt x="2841113" y="1357400"/>
                  </a:lnTo>
                  <a:cubicBezTo>
                    <a:pt x="2928743" y="1357400"/>
                    <a:pt x="2999863" y="1286281"/>
                    <a:pt x="2999863" y="1198650"/>
                  </a:cubicBezTo>
                  <a:lnTo>
                    <a:pt x="2999863" y="201930"/>
                  </a:lnTo>
                  <a:cubicBezTo>
                    <a:pt x="2999862" y="149860"/>
                    <a:pt x="2974462" y="104140"/>
                    <a:pt x="2936363" y="74930"/>
                  </a:cubicBezTo>
                  <a:close/>
                  <a:moveTo>
                    <a:pt x="12700" y="1155470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2801743" y="12700"/>
                  </a:lnTo>
                  <a:cubicBezTo>
                    <a:pt x="2881753" y="12700"/>
                    <a:pt x="2947793" y="78740"/>
                    <a:pt x="2947793" y="158750"/>
                  </a:cubicBezTo>
                  <a:lnTo>
                    <a:pt x="2947793" y="1155470"/>
                  </a:lnTo>
                  <a:cubicBezTo>
                    <a:pt x="2947793" y="1235480"/>
                    <a:pt x="2881753" y="1301521"/>
                    <a:pt x="2801743" y="1301521"/>
                  </a:cubicBezTo>
                  <a:lnTo>
                    <a:pt x="158750" y="1301521"/>
                  </a:lnTo>
                  <a:cubicBezTo>
                    <a:pt x="78740" y="1301521"/>
                    <a:pt x="12700" y="1236750"/>
                    <a:pt x="12700" y="1155470"/>
                  </a:cubicBezTo>
                  <a:close/>
                  <a:moveTo>
                    <a:pt x="2988433" y="1198650"/>
                  </a:moveTo>
                  <a:cubicBezTo>
                    <a:pt x="2988433" y="1278661"/>
                    <a:pt x="2921122" y="1344700"/>
                    <a:pt x="2841113" y="1344700"/>
                  </a:cubicBezTo>
                  <a:lnTo>
                    <a:pt x="207881" y="1344700"/>
                  </a:lnTo>
                  <a:cubicBezTo>
                    <a:pt x="157480" y="1344700"/>
                    <a:pt x="120650" y="1328190"/>
                    <a:pt x="93980" y="1300250"/>
                  </a:cubicBezTo>
                  <a:cubicBezTo>
                    <a:pt x="114300" y="1309140"/>
                    <a:pt x="135890" y="1314221"/>
                    <a:pt x="160020" y="1314221"/>
                  </a:cubicBezTo>
                  <a:lnTo>
                    <a:pt x="2803013" y="1314221"/>
                  </a:lnTo>
                  <a:cubicBezTo>
                    <a:pt x="2890643" y="1314221"/>
                    <a:pt x="2961763" y="1243100"/>
                    <a:pt x="2961763" y="1155470"/>
                  </a:cubicBezTo>
                  <a:lnTo>
                    <a:pt x="2961763" y="158750"/>
                  </a:lnTo>
                  <a:cubicBezTo>
                    <a:pt x="2961763" y="140970"/>
                    <a:pt x="2957953" y="123190"/>
                    <a:pt x="2952872" y="106680"/>
                  </a:cubicBezTo>
                  <a:cubicBezTo>
                    <a:pt x="2974463" y="132080"/>
                    <a:pt x="2988433" y="165100"/>
                    <a:pt x="2988433" y="201930"/>
                  </a:cubicBezTo>
                  <a:lnTo>
                    <a:pt x="2988433" y="1198650"/>
                  </a:lnTo>
                  <a:close/>
                </a:path>
              </a:pathLst>
            </a:custGeom>
            <a:solidFill>
              <a:srgbClr val="704430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4664898" y="1265862"/>
            <a:ext cx="12958415" cy="1320173"/>
            <a:chOff x="0" y="0"/>
            <a:chExt cx="18786157" cy="191389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18786157" cy="1913890"/>
            </a:xfrm>
            <a:custGeom>
              <a:avLst/>
              <a:gdLst/>
              <a:ahLst/>
              <a:cxnLst/>
              <a:rect l="l" t="t" r="r" b="b"/>
              <a:pathLst>
                <a:path w="18786157" h="1913890">
                  <a:moveTo>
                    <a:pt x="18786157" y="956945"/>
                  </a:moveTo>
                  <a:cubicBezTo>
                    <a:pt x="18786157" y="1485392"/>
                    <a:pt x="18357785" y="1913890"/>
                    <a:pt x="17829211" y="1913890"/>
                  </a:cubicBezTo>
                  <a:lnTo>
                    <a:pt x="956945" y="1913890"/>
                  </a:lnTo>
                  <a:cubicBezTo>
                    <a:pt x="428371" y="1913890"/>
                    <a:pt x="0" y="1485392"/>
                    <a:pt x="0" y="956945"/>
                  </a:cubicBezTo>
                  <a:cubicBezTo>
                    <a:pt x="0" y="428371"/>
                    <a:pt x="428371" y="0"/>
                    <a:pt x="956945" y="0"/>
                  </a:cubicBezTo>
                  <a:lnTo>
                    <a:pt x="17829211" y="0"/>
                  </a:lnTo>
                  <a:cubicBezTo>
                    <a:pt x="18357659" y="0"/>
                    <a:pt x="18786157" y="428371"/>
                    <a:pt x="18786157" y="956945"/>
                  </a:cubicBezTo>
                  <a:close/>
                </a:path>
              </a:pathLst>
            </a:custGeom>
            <a:solidFill>
              <a:srgbClr val="FFF3ED"/>
            </a:solidFill>
          </p:spPr>
        </p:sp>
      </p:grpSp>
      <p:sp>
        <p:nvSpPr>
          <p:cNvPr id="9" name="Freeform 9"/>
          <p:cNvSpPr/>
          <p:nvPr/>
        </p:nvSpPr>
        <p:spPr>
          <a:xfrm>
            <a:off x="5170490" y="1622462"/>
            <a:ext cx="535653" cy="606973"/>
          </a:xfrm>
          <a:custGeom>
            <a:avLst/>
            <a:gdLst/>
            <a:ahLst/>
            <a:cxnLst/>
            <a:rect l="l" t="t" r="r" b="b"/>
            <a:pathLst>
              <a:path w="535653" h="606973">
                <a:moveTo>
                  <a:pt x="0" y="0"/>
                </a:moveTo>
                <a:lnTo>
                  <a:pt x="535653" y="0"/>
                </a:lnTo>
                <a:lnTo>
                  <a:pt x="535653" y="606973"/>
                </a:lnTo>
                <a:lnTo>
                  <a:pt x="0" y="606973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0" y="7463211"/>
            <a:ext cx="5170490" cy="2942479"/>
          </a:xfrm>
          <a:custGeom>
            <a:avLst/>
            <a:gdLst/>
            <a:ahLst/>
            <a:cxnLst/>
            <a:rect l="l" t="t" r="r" b="b"/>
            <a:pathLst>
              <a:path w="5170490" h="2942479">
                <a:moveTo>
                  <a:pt x="0" y="0"/>
                </a:moveTo>
                <a:lnTo>
                  <a:pt x="5170490" y="0"/>
                </a:lnTo>
                <a:lnTo>
                  <a:pt x="5170490" y="2942478"/>
                </a:lnTo>
                <a:lnTo>
                  <a:pt x="0" y="294247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309850" y="1028700"/>
            <a:ext cx="3532843" cy="3736661"/>
          </a:xfrm>
          <a:custGeom>
            <a:avLst/>
            <a:gdLst/>
            <a:ahLst/>
            <a:cxnLst/>
            <a:rect l="l" t="t" r="r" b="b"/>
            <a:pathLst>
              <a:path w="3532843" h="3736661">
                <a:moveTo>
                  <a:pt x="0" y="0"/>
                </a:moveTo>
                <a:lnTo>
                  <a:pt x="3532844" y="0"/>
                </a:lnTo>
                <a:lnTo>
                  <a:pt x="3532844" y="3736661"/>
                </a:lnTo>
                <a:lnTo>
                  <a:pt x="0" y="3736661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2" name="TextBox 12"/>
          <p:cNvSpPr txBox="1"/>
          <p:nvPr/>
        </p:nvSpPr>
        <p:spPr>
          <a:xfrm>
            <a:off x="6275308" y="1723757"/>
            <a:ext cx="10983992" cy="5545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7"/>
              </a:lnSpc>
            </a:pPr>
            <a:r>
              <a:rPr lang="en-US" sz="4207">
                <a:solidFill>
                  <a:srgbClr val="704430"/>
                </a:solidFill>
                <a:latin typeface="Shrikhand"/>
              </a:rPr>
              <a:t>VSEBINE, KI JIH VSEBUJE UČNI NAČRT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5438317" y="3623902"/>
            <a:ext cx="11820983" cy="47144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05820" lvl="1" indent="-402910">
              <a:lnSpc>
                <a:spcPts val="7651"/>
              </a:lnSpc>
              <a:buFont typeface="Arial"/>
              <a:buChar char="•"/>
            </a:pPr>
            <a:r>
              <a:rPr lang="en-US" sz="3732">
                <a:solidFill>
                  <a:srgbClr val="704430"/>
                </a:solidFill>
                <a:latin typeface="Nunito"/>
              </a:rPr>
              <a:t>Doseganje osnovnih veščin uporabljanja IKT</a:t>
            </a:r>
          </a:p>
          <a:p>
            <a:pPr marL="805820" lvl="1" indent="-402910">
              <a:lnSpc>
                <a:spcPts val="7651"/>
              </a:lnSpc>
              <a:buFont typeface="Arial"/>
              <a:buChar char="•"/>
            </a:pPr>
            <a:r>
              <a:rPr lang="en-US" sz="3732">
                <a:solidFill>
                  <a:srgbClr val="704430"/>
                </a:solidFill>
                <a:latin typeface="Nunito"/>
              </a:rPr>
              <a:t>Seznanjenost s svetom informacij za nadaljni študij in vsakdanjo življenje</a:t>
            </a:r>
          </a:p>
          <a:p>
            <a:pPr marL="805820" lvl="1" indent="-402910">
              <a:lnSpc>
                <a:spcPts val="7651"/>
              </a:lnSpc>
              <a:buFont typeface="Arial"/>
              <a:buChar char="•"/>
            </a:pPr>
            <a:r>
              <a:rPr lang="en-US" sz="3732">
                <a:solidFill>
                  <a:srgbClr val="704430"/>
                </a:solidFill>
                <a:latin typeface="Nunito"/>
              </a:rPr>
              <a:t>Obvladovanje tehnologije (hitra sposobnost iskanja, obdelave podatkov)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</p:sp>
      <p:sp>
        <p:nvSpPr>
          <p:cNvPr id="3" name="Freeform 3"/>
          <p:cNvSpPr/>
          <p:nvPr/>
        </p:nvSpPr>
        <p:spPr>
          <a:xfrm rot="-291006" flipH="1">
            <a:off x="175225" y="5317685"/>
            <a:ext cx="4303586" cy="4327189"/>
          </a:xfrm>
          <a:custGeom>
            <a:avLst/>
            <a:gdLst/>
            <a:ahLst/>
            <a:cxnLst/>
            <a:rect l="l" t="t" r="r" b="b"/>
            <a:pathLst>
              <a:path w="4303586" h="4327189">
                <a:moveTo>
                  <a:pt x="4303586" y="0"/>
                </a:moveTo>
                <a:lnTo>
                  <a:pt x="0" y="0"/>
                </a:lnTo>
                <a:lnTo>
                  <a:pt x="0" y="4327189"/>
                </a:lnTo>
                <a:lnTo>
                  <a:pt x="4303586" y="4327189"/>
                </a:lnTo>
                <a:lnTo>
                  <a:pt x="4303586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" name="Freeform 4"/>
          <p:cNvSpPr/>
          <p:nvPr/>
        </p:nvSpPr>
        <p:spPr>
          <a:xfrm rot="349273">
            <a:off x="13857850" y="620380"/>
            <a:ext cx="3688758" cy="2441287"/>
          </a:xfrm>
          <a:custGeom>
            <a:avLst/>
            <a:gdLst/>
            <a:ahLst/>
            <a:cxnLst/>
            <a:rect l="l" t="t" r="r" b="b"/>
            <a:pathLst>
              <a:path w="3688758" h="2441287">
                <a:moveTo>
                  <a:pt x="0" y="0"/>
                </a:moveTo>
                <a:lnTo>
                  <a:pt x="3688758" y="0"/>
                </a:lnTo>
                <a:lnTo>
                  <a:pt x="3688758" y="2441288"/>
                </a:lnTo>
                <a:lnTo>
                  <a:pt x="0" y="2441288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5" name="Group 5"/>
          <p:cNvGrpSpPr/>
          <p:nvPr/>
        </p:nvGrpSpPr>
        <p:grpSpPr>
          <a:xfrm>
            <a:off x="3689893" y="990822"/>
            <a:ext cx="7229604" cy="7573631"/>
            <a:chOff x="0" y="0"/>
            <a:chExt cx="1783295" cy="1868155"/>
          </a:xfrm>
        </p:grpSpPr>
        <p:sp>
          <p:nvSpPr>
            <p:cNvPr id="6" name="Freeform 6"/>
            <p:cNvSpPr/>
            <p:nvPr/>
          </p:nvSpPr>
          <p:spPr>
            <a:xfrm>
              <a:off x="92710" y="106680"/>
              <a:ext cx="1679155" cy="1748775"/>
            </a:xfrm>
            <a:custGeom>
              <a:avLst/>
              <a:gdLst/>
              <a:ahLst/>
              <a:cxnLst/>
              <a:rect l="l" t="t" r="r" b="b"/>
              <a:pathLst>
                <a:path w="1679155" h="1748775">
                  <a:moveTo>
                    <a:pt x="1652485" y="1559545"/>
                  </a:moveTo>
                  <a:cubicBezTo>
                    <a:pt x="1652485" y="1647175"/>
                    <a:pt x="1576285" y="1718295"/>
                    <a:pt x="1495005" y="1718295"/>
                  </a:cubicBezTo>
                  <a:lnTo>
                    <a:pt x="66040" y="1718295"/>
                  </a:lnTo>
                  <a:cubicBezTo>
                    <a:pt x="43180" y="1718295"/>
                    <a:pt x="20320" y="1713215"/>
                    <a:pt x="0" y="1704325"/>
                  </a:cubicBezTo>
                  <a:cubicBezTo>
                    <a:pt x="26670" y="1732265"/>
                    <a:pt x="63500" y="1748775"/>
                    <a:pt x="104829" y="1748775"/>
                  </a:cubicBezTo>
                  <a:lnTo>
                    <a:pt x="1533105" y="1748775"/>
                  </a:lnTo>
                  <a:cubicBezTo>
                    <a:pt x="1613115" y="1748775"/>
                    <a:pt x="1679155" y="1682735"/>
                    <a:pt x="1679155" y="1602725"/>
                  </a:cubicBezTo>
                  <a:lnTo>
                    <a:pt x="1679155" y="95250"/>
                  </a:lnTo>
                  <a:cubicBezTo>
                    <a:pt x="1679155" y="58420"/>
                    <a:pt x="1665185" y="25400"/>
                    <a:pt x="1643595" y="0"/>
                  </a:cubicBezTo>
                  <a:cubicBezTo>
                    <a:pt x="1649945" y="16510"/>
                    <a:pt x="1652485" y="34290"/>
                    <a:pt x="1652485" y="52070"/>
                  </a:cubicBezTo>
                  <a:lnTo>
                    <a:pt x="1652485" y="1559545"/>
                  </a:lnTo>
                  <a:close/>
                </a:path>
              </a:pathLst>
            </a:custGeom>
            <a:solidFill>
              <a:srgbClr val="704430"/>
            </a:solidFill>
          </p:spPr>
        </p:sp>
        <p:sp>
          <p:nvSpPr>
            <p:cNvPr id="7" name="Freeform 7"/>
            <p:cNvSpPr/>
            <p:nvPr/>
          </p:nvSpPr>
          <p:spPr>
            <a:xfrm>
              <a:off x="12700" y="12700"/>
              <a:ext cx="1718525" cy="1799575"/>
            </a:xfrm>
            <a:custGeom>
              <a:avLst/>
              <a:gdLst/>
              <a:ahLst/>
              <a:cxnLst/>
              <a:rect l="l" t="t" r="r" b="b"/>
              <a:pathLst>
                <a:path w="1718525" h="1799575">
                  <a:moveTo>
                    <a:pt x="146050" y="1799575"/>
                  </a:moveTo>
                  <a:lnTo>
                    <a:pt x="1572475" y="1799575"/>
                  </a:lnTo>
                  <a:cubicBezTo>
                    <a:pt x="1652485" y="1799575"/>
                    <a:pt x="1718525" y="1733535"/>
                    <a:pt x="1718525" y="1653525"/>
                  </a:cubicBezTo>
                  <a:lnTo>
                    <a:pt x="1718525" y="146050"/>
                  </a:lnTo>
                  <a:cubicBezTo>
                    <a:pt x="1718525" y="66040"/>
                    <a:pt x="1652485" y="0"/>
                    <a:pt x="1572475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1653525"/>
                  </a:lnTo>
                  <a:cubicBezTo>
                    <a:pt x="0" y="1734805"/>
                    <a:pt x="66040" y="1799575"/>
                    <a:pt x="146050" y="1799575"/>
                  </a:cubicBezTo>
                  <a:close/>
                </a:path>
              </a:pathLst>
            </a:custGeom>
            <a:solidFill>
              <a:srgbClr val="FFF3ED"/>
            </a:solidFill>
          </p:spPr>
        </p:sp>
        <p:sp>
          <p:nvSpPr>
            <p:cNvPr id="8" name="Freeform 8"/>
            <p:cNvSpPr/>
            <p:nvPr/>
          </p:nvSpPr>
          <p:spPr>
            <a:xfrm>
              <a:off x="0" y="0"/>
              <a:ext cx="1783295" cy="1868155"/>
            </a:xfrm>
            <a:custGeom>
              <a:avLst/>
              <a:gdLst/>
              <a:ahLst/>
              <a:cxnLst/>
              <a:rect l="l" t="t" r="r" b="b"/>
              <a:pathLst>
                <a:path w="1783295" h="1868155">
                  <a:moveTo>
                    <a:pt x="1719795" y="74930"/>
                  </a:moveTo>
                  <a:cubicBezTo>
                    <a:pt x="1691855" y="30480"/>
                    <a:pt x="1642325" y="0"/>
                    <a:pt x="1585175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1666225"/>
                  </a:lnTo>
                  <a:cubicBezTo>
                    <a:pt x="0" y="1718295"/>
                    <a:pt x="25400" y="1764015"/>
                    <a:pt x="63500" y="1793225"/>
                  </a:cubicBezTo>
                  <a:cubicBezTo>
                    <a:pt x="91440" y="1837675"/>
                    <a:pt x="140970" y="1868155"/>
                    <a:pt x="198917" y="1868155"/>
                  </a:cubicBezTo>
                  <a:lnTo>
                    <a:pt x="1624545" y="1868155"/>
                  </a:lnTo>
                  <a:cubicBezTo>
                    <a:pt x="1712175" y="1868155"/>
                    <a:pt x="1783295" y="1797035"/>
                    <a:pt x="1783295" y="1709405"/>
                  </a:cubicBezTo>
                  <a:lnTo>
                    <a:pt x="1783295" y="201930"/>
                  </a:lnTo>
                  <a:cubicBezTo>
                    <a:pt x="1783295" y="149860"/>
                    <a:pt x="1757895" y="104140"/>
                    <a:pt x="1719795" y="74930"/>
                  </a:cubicBezTo>
                  <a:close/>
                  <a:moveTo>
                    <a:pt x="12700" y="1666225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585175" y="12700"/>
                  </a:lnTo>
                  <a:cubicBezTo>
                    <a:pt x="1665185" y="12700"/>
                    <a:pt x="1731225" y="78740"/>
                    <a:pt x="1731225" y="158750"/>
                  </a:cubicBezTo>
                  <a:lnTo>
                    <a:pt x="1731225" y="1666225"/>
                  </a:lnTo>
                  <a:cubicBezTo>
                    <a:pt x="1731225" y="1746235"/>
                    <a:pt x="1665185" y="1812275"/>
                    <a:pt x="1585175" y="1812275"/>
                  </a:cubicBezTo>
                  <a:lnTo>
                    <a:pt x="158750" y="1812275"/>
                  </a:lnTo>
                  <a:cubicBezTo>
                    <a:pt x="78740" y="1812275"/>
                    <a:pt x="12700" y="1747505"/>
                    <a:pt x="12700" y="1666225"/>
                  </a:cubicBezTo>
                  <a:close/>
                  <a:moveTo>
                    <a:pt x="1771865" y="1709405"/>
                  </a:moveTo>
                  <a:cubicBezTo>
                    <a:pt x="1771865" y="1789415"/>
                    <a:pt x="1704555" y="1855455"/>
                    <a:pt x="1624545" y="1855455"/>
                  </a:cubicBezTo>
                  <a:lnTo>
                    <a:pt x="198917" y="1855455"/>
                  </a:lnTo>
                  <a:cubicBezTo>
                    <a:pt x="157480" y="1855455"/>
                    <a:pt x="120650" y="1838945"/>
                    <a:pt x="93980" y="1811005"/>
                  </a:cubicBezTo>
                  <a:cubicBezTo>
                    <a:pt x="114300" y="1819895"/>
                    <a:pt x="135890" y="1824975"/>
                    <a:pt x="160020" y="1824975"/>
                  </a:cubicBezTo>
                  <a:lnTo>
                    <a:pt x="1586445" y="1824975"/>
                  </a:lnTo>
                  <a:cubicBezTo>
                    <a:pt x="1674075" y="1824975"/>
                    <a:pt x="1745195" y="1753855"/>
                    <a:pt x="1745195" y="1666225"/>
                  </a:cubicBezTo>
                  <a:lnTo>
                    <a:pt x="1745195" y="158750"/>
                  </a:lnTo>
                  <a:cubicBezTo>
                    <a:pt x="1745195" y="140970"/>
                    <a:pt x="1741385" y="123190"/>
                    <a:pt x="1736305" y="106680"/>
                  </a:cubicBezTo>
                  <a:cubicBezTo>
                    <a:pt x="1757895" y="132080"/>
                    <a:pt x="1771865" y="165100"/>
                    <a:pt x="1771865" y="201930"/>
                  </a:cubicBezTo>
                  <a:lnTo>
                    <a:pt x="1771865" y="1709405"/>
                  </a:lnTo>
                  <a:close/>
                </a:path>
              </a:pathLst>
            </a:custGeom>
            <a:solidFill>
              <a:srgbClr val="704430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11172376" y="2791920"/>
            <a:ext cx="6707936" cy="7027139"/>
            <a:chOff x="0" y="0"/>
            <a:chExt cx="1783295" cy="1868155"/>
          </a:xfrm>
        </p:grpSpPr>
        <p:sp>
          <p:nvSpPr>
            <p:cNvPr id="10" name="Freeform 10"/>
            <p:cNvSpPr/>
            <p:nvPr/>
          </p:nvSpPr>
          <p:spPr>
            <a:xfrm>
              <a:off x="92710" y="106680"/>
              <a:ext cx="1679155" cy="1748775"/>
            </a:xfrm>
            <a:custGeom>
              <a:avLst/>
              <a:gdLst/>
              <a:ahLst/>
              <a:cxnLst/>
              <a:rect l="l" t="t" r="r" b="b"/>
              <a:pathLst>
                <a:path w="1679155" h="1748775">
                  <a:moveTo>
                    <a:pt x="1652485" y="1559545"/>
                  </a:moveTo>
                  <a:cubicBezTo>
                    <a:pt x="1652485" y="1647175"/>
                    <a:pt x="1576285" y="1718295"/>
                    <a:pt x="1495005" y="1718295"/>
                  </a:cubicBezTo>
                  <a:lnTo>
                    <a:pt x="66040" y="1718295"/>
                  </a:lnTo>
                  <a:cubicBezTo>
                    <a:pt x="43180" y="1718295"/>
                    <a:pt x="20320" y="1713215"/>
                    <a:pt x="0" y="1704325"/>
                  </a:cubicBezTo>
                  <a:cubicBezTo>
                    <a:pt x="26670" y="1732265"/>
                    <a:pt x="63500" y="1748775"/>
                    <a:pt x="104829" y="1748775"/>
                  </a:cubicBezTo>
                  <a:lnTo>
                    <a:pt x="1533105" y="1748775"/>
                  </a:lnTo>
                  <a:cubicBezTo>
                    <a:pt x="1613115" y="1748775"/>
                    <a:pt x="1679155" y="1682735"/>
                    <a:pt x="1679155" y="1602725"/>
                  </a:cubicBezTo>
                  <a:lnTo>
                    <a:pt x="1679155" y="95250"/>
                  </a:lnTo>
                  <a:cubicBezTo>
                    <a:pt x="1679155" y="58420"/>
                    <a:pt x="1665185" y="25400"/>
                    <a:pt x="1643595" y="0"/>
                  </a:cubicBezTo>
                  <a:cubicBezTo>
                    <a:pt x="1649945" y="16510"/>
                    <a:pt x="1652485" y="34290"/>
                    <a:pt x="1652485" y="52070"/>
                  </a:cubicBezTo>
                  <a:lnTo>
                    <a:pt x="1652485" y="1559545"/>
                  </a:lnTo>
                  <a:close/>
                </a:path>
              </a:pathLst>
            </a:custGeom>
            <a:solidFill>
              <a:srgbClr val="704430"/>
            </a:solidFill>
          </p:spPr>
        </p:sp>
        <p:sp>
          <p:nvSpPr>
            <p:cNvPr id="11" name="Freeform 11"/>
            <p:cNvSpPr/>
            <p:nvPr/>
          </p:nvSpPr>
          <p:spPr>
            <a:xfrm>
              <a:off x="12700" y="12700"/>
              <a:ext cx="1718525" cy="1799575"/>
            </a:xfrm>
            <a:custGeom>
              <a:avLst/>
              <a:gdLst/>
              <a:ahLst/>
              <a:cxnLst/>
              <a:rect l="l" t="t" r="r" b="b"/>
              <a:pathLst>
                <a:path w="1718525" h="1799575">
                  <a:moveTo>
                    <a:pt x="146050" y="1799575"/>
                  </a:moveTo>
                  <a:lnTo>
                    <a:pt x="1572475" y="1799575"/>
                  </a:lnTo>
                  <a:cubicBezTo>
                    <a:pt x="1652485" y="1799575"/>
                    <a:pt x="1718525" y="1733535"/>
                    <a:pt x="1718525" y="1653525"/>
                  </a:cubicBezTo>
                  <a:lnTo>
                    <a:pt x="1718525" y="146050"/>
                  </a:lnTo>
                  <a:cubicBezTo>
                    <a:pt x="1718525" y="66040"/>
                    <a:pt x="1652485" y="0"/>
                    <a:pt x="1572475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1653525"/>
                  </a:lnTo>
                  <a:cubicBezTo>
                    <a:pt x="0" y="1734805"/>
                    <a:pt x="66040" y="1799575"/>
                    <a:pt x="146050" y="1799575"/>
                  </a:cubicBezTo>
                  <a:close/>
                </a:path>
              </a:pathLst>
            </a:custGeom>
            <a:solidFill>
              <a:srgbClr val="FFF3ED"/>
            </a:solidFill>
          </p:spPr>
        </p:sp>
        <p:sp>
          <p:nvSpPr>
            <p:cNvPr id="12" name="Freeform 12"/>
            <p:cNvSpPr/>
            <p:nvPr/>
          </p:nvSpPr>
          <p:spPr>
            <a:xfrm>
              <a:off x="0" y="0"/>
              <a:ext cx="1783295" cy="1868155"/>
            </a:xfrm>
            <a:custGeom>
              <a:avLst/>
              <a:gdLst/>
              <a:ahLst/>
              <a:cxnLst/>
              <a:rect l="l" t="t" r="r" b="b"/>
              <a:pathLst>
                <a:path w="1783295" h="1868155">
                  <a:moveTo>
                    <a:pt x="1719795" y="74930"/>
                  </a:moveTo>
                  <a:cubicBezTo>
                    <a:pt x="1691855" y="30480"/>
                    <a:pt x="1642325" y="0"/>
                    <a:pt x="1585175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1666225"/>
                  </a:lnTo>
                  <a:cubicBezTo>
                    <a:pt x="0" y="1718295"/>
                    <a:pt x="25400" y="1764015"/>
                    <a:pt x="63500" y="1793225"/>
                  </a:cubicBezTo>
                  <a:cubicBezTo>
                    <a:pt x="91440" y="1837675"/>
                    <a:pt x="140970" y="1868155"/>
                    <a:pt x="198917" y="1868155"/>
                  </a:cubicBezTo>
                  <a:lnTo>
                    <a:pt x="1624545" y="1868155"/>
                  </a:lnTo>
                  <a:cubicBezTo>
                    <a:pt x="1712175" y="1868155"/>
                    <a:pt x="1783295" y="1797035"/>
                    <a:pt x="1783295" y="1709405"/>
                  </a:cubicBezTo>
                  <a:lnTo>
                    <a:pt x="1783295" y="201930"/>
                  </a:lnTo>
                  <a:cubicBezTo>
                    <a:pt x="1783295" y="149860"/>
                    <a:pt x="1757895" y="104140"/>
                    <a:pt x="1719795" y="74930"/>
                  </a:cubicBezTo>
                  <a:close/>
                  <a:moveTo>
                    <a:pt x="12700" y="1666225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585175" y="12700"/>
                  </a:lnTo>
                  <a:cubicBezTo>
                    <a:pt x="1665185" y="12700"/>
                    <a:pt x="1731225" y="78740"/>
                    <a:pt x="1731225" y="158750"/>
                  </a:cubicBezTo>
                  <a:lnTo>
                    <a:pt x="1731225" y="1666225"/>
                  </a:lnTo>
                  <a:cubicBezTo>
                    <a:pt x="1731225" y="1746235"/>
                    <a:pt x="1665185" y="1812275"/>
                    <a:pt x="1585175" y="1812275"/>
                  </a:cubicBezTo>
                  <a:lnTo>
                    <a:pt x="158750" y="1812275"/>
                  </a:lnTo>
                  <a:cubicBezTo>
                    <a:pt x="78740" y="1812275"/>
                    <a:pt x="12700" y="1747505"/>
                    <a:pt x="12700" y="1666225"/>
                  </a:cubicBezTo>
                  <a:close/>
                  <a:moveTo>
                    <a:pt x="1771865" y="1709405"/>
                  </a:moveTo>
                  <a:cubicBezTo>
                    <a:pt x="1771865" y="1789415"/>
                    <a:pt x="1704555" y="1855455"/>
                    <a:pt x="1624545" y="1855455"/>
                  </a:cubicBezTo>
                  <a:lnTo>
                    <a:pt x="198917" y="1855455"/>
                  </a:lnTo>
                  <a:cubicBezTo>
                    <a:pt x="157480" y="1855455"/>
                    <a:pt x="120650" y="1838945"/>
                    <a:pt x="93980" y="1811005"/>
                  </a:cubicBezTo>
                  <a:cubicBezTo>
                    <a:pt x="114300" y="1819895"/>
                    <a:pt x="135890" y="1824975"/>
                    <a:pt x="160020" y="1824975"/>
                  </a:cubicBezTo>
                  <a:lnTo>
                    <a:pt x="1586445" y="1824975"/>
                  </a:lnTo>
                  <a:cubicBezTo>
                    <a:pt x="1674075" y="1824975"/>
                    <a:pt x="1745195" y="1753855"/>
                    <a:pt x="1745195" y="1666225"/>
                  </a:cubicBezTo>
                  <a:lnTo>
                    <a:pt x="1745195" y="158750"/>
                  </a:lnTo>
                  <a:cubicBezTo>
                    <a:pt x="1745195" y="140970"/>
                    <a:pt x="1741385" y="123190"/>
                    <a:pt x="1736305" y="106680"/>
                  </a:cubicBezTo>
                  <a:cubicBezTo>
                    <a:pt x="1757895" y="132080"/>
                    <a:pt x="1771865" y="165100"/>
                    <a:pt x="1771865" y="201930"/>
                  </a:cubicBezTo>
                  <a:lnTo>
                    <a:pt x="1771865" y="1709405"/>
                  </a:lnTo>
                  <a:close/>
                </a:path>
              </a:pathLst>
            </a:custGeom>
            <a:solidFill>
              <a:srgbClr val="704430"/>
            </a:solidFill>
          </p:spPr>
        </p:sp>
      </p:grpSp>
      <p:grpSp>
        <p:nvGrpSpPr>
          <p:cNvPr id="13" name="Group 13"/>
          <p:cNvGrpSpPr/>
          <p:nvPr/>
        </p:nvGrpSpPr>
        <p:grpSpPr>
          <a:xfrm>
            <a:off x="4212095" y="1304557"/>
            <a:ext cx="6104520" cy="948104"/>
            <a:chOff x="0" y="0"/>
            <a:chExt cx="12322884" cy="191389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2322884" cy="1913890"/>
            </a:xfrm>
            <a:custGeom>
              <a:avLst/>
              <a:gdLst/>
              <a:ahLst/>
              <a:cxnLst/>
              <a:rect l="l" t="t" r="r" b="b"/>
              <a:pathLst>
                <a:path w="12322884" h="1913890">
                  <a:moveTo>
                    <a:pt x="12322884" y="956945"/>
                  </a:moveTo>
                  <a:cubicBezTo>
                    <a:pt x="12322884" y="1485392"/>
                    <a:pt x="11894514" y="1913890"/>
                    <a:pt x="11365940" y="1913890"/>
                  </a:cubicBezTo>
                  <a:lnTo>
                    <a:pt x="956945" y="1913890"/>
                  </a:lnTo>
                  <a:cubicBezTo>
                    <a:pt x="428371" y="1913890"/>
                    <a:pt x="0" y="1485392"/>
                    <a:pt x="0" y="956945"/>
                  </a:cubicBezTo>
                  <a:cubicBezTo>
                    <a:pt x="0" y="428371"/>
                    <a:pt x="428371" y="0"/>
                    <a:pt x="956945" y="0"/>
                  </a:cubicBezTo>
                  <a:lnTo>
                    <a:pt x="11365940" y="0"/>
                  </a:lnTo>
                  <a:cubicBezTo>
                    <a:pt x="11894386" y="0"/>
                    <a:pt x="12322884" y="428371"/>
                    <a:pt x="12322884" y="956945"/>
                  </a:cubicBezTo>
                  <a:close/>
                </a:path>
              </a:pathLst>
            </a:custGeom>
            <a:solidFill>
              <a:srgbClr val="B9DDBF"/>
            </a:solidFill>
          </p:spPr>
        </p:sp>
      </p:grpSp>
      <p:grpSp>
        <p:nvGrpSpPr>
          <p:cNvPr id="15" name="Group 15"/>
          <p:cNvGrpSpPr/>
          <p:nvPr/>
        </p:nvGrpSpPr>
        <p:grpSpPr>
          <a:xfrm>
            <a:off x="11455906" y="3078653"/>
            <a:ext cx="5803394" cy="901336"/>
            <a:chOff x="0" y="0"/>
            <a:chExt cx="12322884" cy="1913890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12322884" cy="1913890"/>
            </a:xfrm>
            <a:custGeom>
              <a:avLst/>
              <a:gdLst/>
              <a:ahLst/>
              <a:cxnLst/>
              <a:rect l="l" t="t" r="r" b="b"/>
              <a:pathLst>
                <a:path w="12322884" h="1913890">
                  <a:moveTo>
                    <a:pt x="12322884" y="956945"/>
                  </a:moveTo>
                  <a:cubicBezTo>
                    <a:pt x="12322884" y="1485392"/>
                    <a:pt x="11894514" y="1913890"/>
                    <a:pt x="11365940" y="1913890"/>
                  </a:cubicBezTo>
                  <a:lnTo>
                    <a:pt x="956945" y="1913890"/>
                  </a:lnTo>
                  <a:cubicBezTo>
                    <a:pt x="428371" y="1913890"/>
                    <a:pt x="0" y="1485392"/>
                    <a:pt x="0" y="956945"/>
                  </a:cubicBezTo>
                  <a:cubicBezTo>
                    <a:pt x="0" y="428371"/>
                    <a:pt x="428371" y="0"/>
                    <a:pt x="956945" y="0"/>
                  </a:cubicBezTo>
                  <a:lnTo>
                    <a:pt x="11365940" y="0"/>
                  </a:lnTo>
                  <a:cubicBezTo>
                    <a:pt x="11894386" y="0"/>
                    <a:pt x="12322884" y="428371"/>
                    <a:pt x="12322884" y="956945"/>
                  </a:cubicBezTo>
                  <a:close/>
                </a:path>
              </a:pathLst>
            </a:custGeom>
            <a:solidFill>
              <a:srgbClr val="B9DDBF"/>
            </a:solidFill>
          </p:spPr>
        </p:sp>
      </p:grpSp>
      <p:sp>
        <p:nvSpPr>
          <p:cNvPr id="17" name="Freeform 17"/>
          <p:cNvSpPr/>
          <p:nvPr/>
        </p:nvSpPr>
        <p:spPr>
          <a:xfrm>
            <a:off x="9516595" y="1520185"/>
            <a:ext cx="456119" cy="516849"/>
          </a:xfrm>
          <a:custGeom>
            <a:avLst/>
            <a:gdLst/>
            <a:ahLst/>
            <a:cxnLst/>
            <a:rect l="l" t="t" r="r" b="b"/>
            <a:pathLst>
              <a:path w="456119" h="516849">
                <a:moveTo>
                  <a:pt x="0" y="0"/>
                </a:moveTo>
                <a:lnTo>
                  <a:pt x="456119" y="0"/>
                </a:lnTo>
                <a:lnTo>
                  <a:pt x="456119" y="516849"/>
                </a:lnTo>
                <a:lnTo>
                  <a:pt x="0" y="51684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16494070" y="3309927"/>
            <a:ext cx="456119" cy="516849"/>
          </a:xfrm>
          <a:custGeom>
            <a:avLst/>
            <a:gdLst/>
            <a:ahLst/>
            <a:cxnLst/>
            <a:rect l="l" t="t" r="r" b="b"/>
            <a:pathLst>
              <a:path w="456119" h="516849">
                <a:moveTo>
                  <a:pt x="0" y="0"/>
                </a:moveTo>
                <a:lnTo>
                  <a:pt x="456119" y="0"/>
                </a:lnTo>
                <a:lnTo>
                  <a:pt x="456119" y="516849"/>
                </a:lnTo>
                <a:lnTo>
                  <a:pt x="0" y="51684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4001394" y="3194814"/>
            <a:ext cx="6315222" cy="3638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2999">
                <a:solidFill>
                  <a:srgbClr val="704430"/>
                </a:solidFill>
                <a:latin typeface="Nunito"/>
              </a:rPr>
              <a:t>OSNOVE DELA Z RAČUNALNIKOM</a:t>
            </a:r>
          </a:p>
          <a:p>
            <a:pPr algn="ctr">
              <a:lnSpc>
                <a:spcPts val="4199"/>
              </a:lnSpc>
            </a:pPr>
            <a:endParaRPr lang="en-US" sz="2999">
              <a:solidFill>
                <a:srgbClr val="704430"/>
              </a:solidFill>
              <a:latin typeface="Nunito"/>
            </a:endParaRPr>
          </a:p>
          <a:p>
            <a:pPr algn="ctr">
              <a:lnSpc>
                <a:spcPts val="4199"/>
              </a:lnSpc>
            </a:pPr>
            <a:r>
              <a:rPr lang="en-US" sz="2999">
                <a:solidFill>
                  <a:srgbClr val="704430"/>
                </a:solidFill>
                <a:latin typeface="Nunito"/>
              </a:rPr>
              <a:t>ISKANJE INFORMACIJ IN KOMUNICIRANJE</a:t>
            </a:r>
          </a:p>
          <a:p>
            <a:pPr algn="ctr">
              <a:lnSpc>
                <a:spcPts val="4199"/>
              </a:lnSpc>
            </a:pPr>
            <a:endParaRPr lang="en-US" sz="2999">
              <a:solidFill>
                <a:srgbClr val="704430"/>
              </a:solidFill>
              <a:latin typeface="Nunito"/>
            </a:endParaRPr>
          </a:p>
          <a:p>
            <a:pPr algn="ctr">
              <a:lnSpc>
                <a:spcPts val="4199"/>
              </a:lnSpc>
            </a:pPr>
            <a:r>
              <a:rPr lang="en-US" sz="2999">
                <a:solidFill>
                  <a:srgbClr val="704430"/>
                </a:solidFill>
                <a:latin typeface="Nunito"/>
              </a:rPr>
              <a:t>OBDELAVA IN UPORABA INFORMACIJ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11663906" y="4991950"/>
            <a:ext cx="5387395" cy="3114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2999">
                <a:solidFill>
                  <a:srgbClr val="704430"/>
                </a:solidFill>
                <a:latin typeface="Nunito"/>
              </a:rPr>
              <a:t>INFORMACIJSKO ISKANJE IN KOMUNIKACIJA </a:t>
            </a:r>
          </a:p>
          <a:p>
            <a:pPr algn="ctr">
              <a:lnSpc>
                <a:spcPts val="4199"/>
              </a:lnSpc>
            </a:pPr>
            <a:endParaRPr lang="en-US" sz="2999">
              <a:solidFill>
                <a:srgbClr val="704430"/>
              </a:solidFill>
              <a:latin typeface="Nunito"/>
            </a:endParaRPr>
          </a:p>
          <a:p>
            <a:pPr algn="ctr">
              <a:lnSpc>
                <a:spcPts val="4199"/>
              </a:lnSpc>
            </a:pPr>
            <a:r>
              <a:rPr lang="en-US" sz="2999">
                <a:solidFill>
                  <a:srgbClr val="704430"/>
                </a:solidFill>
                <a:latin typeface="Nunito"/>
              </a:rPr>
              <a:t>SPREJEMANJE INFORMACIJ IN APLIKACIJE</a:t>
            </a:r>
          </a:p>
          <a:p>
            <a:pPr algn="ctr">
              <a:lnSpc>
                <a:spcPts val="4199"/>
              </a:lnSpc>
            </a:pPr>
            <a:endParaRPr lang="en-US" sz="2999">
              <a:solidFill>
                <a:srgbClr val="704430"/>
              </a:solidFill>
              <a:latin typeface="Nunito"/>
            </a:endParaRPr>
          </a:p>
        </p:txBody>
      </p:sp>
      <p:sp>
        <p:nvSpPr>
          <p:cNvPr id="21" name="TextBox 21"/>
          <p:cNvSpPr txBox="1"/>
          <p:nvPr/>
        </p:nvSpPr>
        <p:spPr>
          <a:xfrm>
            <a:off x="4654037" y="1611472"/>
            <a:ext cx="4489963" cy="5448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199"/>
              </a:lnSpc>
            </a:pPr>
            <a:r>
              <a:rPr lang="en-US" sz="4199">
                <a:solidFill>
                  <a:srgbClr val="704430"/>
                </a:solidFill>
                <a:latin typeface="Nunito Bold"/>
              </a:rPr>
              <a:t>1.STOPNJA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2719289" y="3324512"/>
            <a:ext cx="2982940" cy="563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200"/>
              </a:lnSpc>
            </a:pPr>
            <a:r>
              <a:rPr lang="en-US" sz="4200">
                <a:solidFill>
                  <a:srgbClr val="704430"/>
                </a:solidFill>
                <a:latin typeface="Nunito Bold"/>
              </a:rPr>
              <a:t>2.STOPNJA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8506347" y="1038225"/>
            <a:ext cx="3581213" cy="1652766"/>
            <a:chOff x="0" y="0"/>
            <a:chExt cx="1034622" cy="477489"/>
          </a:xfrm>
        </p:grpSpPr>
        <p:sp>
          <p:nvSpPr>
            <p:cNvPr id="4" name="Freeform 4"/>
            <p:cNvSpPr/>
            <p:nvPr/>
          </p:nvSpPr>
          <p:spPr>
            <a:xfrm>
              <a:off x="92710" y="106680"/>
              <a:ext cx="930482" cy="358109"/>
            </a:xfrm>
            <a:custGeom>
              <a:avLst/>
              <a:gdLst/>
              <a:ahLst/>
              <a:cxnLst/>
              <a:rect l="l" t="t" r="r" b="b"/>
              <a:pathLst>
                <a:path w="930482" h="358109">
                  <a:moveTo>
                    <a:pt x="903812" y="168879"/>
                  </a:moveTo>
                  <a:cubicBezTo>
                    <a:pt x="903812" y="256509"/>
                    <a:pt x="827612" y="327629"/>
                    <a:pt x="746332" y="327629"/>
                  </a:cubicBezTo>
                  <a:lnTo>
                    <a:pt x="66040" y="327629"/>
                  </a:lnTo>
                  <a:cubicBezTo>
                    <a:pt x="43180" y="327629"/>
                    <a:pt x="20320" y="322549"/>
                    <a:pt x="0" y="313659"/>
                  </a:cubicBezTo>
                  <a:cubicBezTo>
                    <a:pt x="26670" y="341599"/>
                    <a:pt x="63500" y="358109"/>
                    <a:pt x="100058" y="358109"/>
                  </a:cubicBezTo>
                  <a:lnTo>
                    <a:pt x="784432" y="358109"/>
                  </a:lnTo>
                  <a:cubicBezTo>
                    <a:pt x="864442" y="358109"/>
                    <a:pt x="930482" y="292069"/>
                    <a:pt x="930482" y="212059"/>
                  </a:cubicBezTo>
                  <a:lnTo>
                    <a:pt x="930482" y="95250"/>
                  </a:lnTo>
                  <a:cubicBezTo>
                    <a:pt x="930482" y="58420"/>
                    <a:pt x="916512" y="25400"/>
                    <a:pt x="894922" y="0"/>
                  </a:cubicBezTo>
                  <a:cubicBezTo>
                    <a:pt x="901272" y="16510"/>
                    <a:pt x="903812" y="34290"/>
                    <a:pt x="903812" y="52070"/>
                  </a:cubicBezTo>
                  <a:lnTo>
                    <a:pt x="903812" y="168879"/>
                  </a:lnTo>
                  <a:close/>
                </a:path>
              </a:pathLst>
            </a:custGeom>
            <a:solidFill>
              <a:srgbClr val="704430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12700" y="12700"/>
              <a:ext cx="969852" cy="408909"/>
            </a:xfrm>
            <a:custGeom>
              <a:avLst/>
              <a:gdLst/>
              <a:ahLst/>
              <a:cxnLst/>
              <a:rect l="l" t="t" r="r" b="b"/>
              <a:pathLst>
                <a:path w="969852" h="408909">
                  <a:moveTo>
                    <a:pt x="146050" y="408909"/>
                  </a:moveTo>
                  <a:lnTo>
                    <a:pt x="823802" y="408909"/>
                  </a:lnTo>
                  <a:cubicBezTo>
                    <a:pt x="903812" y="408909"/>
                    <a:pt x="969852" y="342869"/>
                    <a:pt x="969852" y="262859"/>
                  </a:cubicBezTo>
                  <a:lnTo>
                    <a:pt x="969852" y="146050"/>
                  </a:lnTo>
                  <a:cubicBezTo>
                    <a:pt x="969852" y="66040"/>
                    <a:pt x="903812" y="0"/>
                    <a:pt x="823802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62859"/>
                  </a:lnTo>
                  <a:cubicBezTo>
                    <a:pt x="0" y="344139"/>
                    <a:pt x="66040" y="408909"/>
                    <a:pt x="146050" y="408909"/>
                  </a:cubicBezTo>
                  <a:close/>
                </a:path>
              </a:pathLst>
            </a:custGeom>
            <a:solidFill>
              <a:srgbClr val="FFF3ED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1034622" cy="477489"/>
            </a:xfrm>
            <a:custGeom>
              <a:avLst/>
              <a:gdLst/>
              <a:ahLst/>
              <a:cxnLst/>
              <a:rect l="l" t="t" r="r" b="b"/>
              <a:pathLst>
                <a:path w="1034622" h="477489">
                  <a:moveTo>
                    <a:pt x="971122" y="74930"/>
                  </a:moveTo>
                  <a:cubicBezTo>
                    <a:pt x="943182" y="30480"/>
                    <a:pt x="893652" y="0"/>
                    <a:pt x="836502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75559"/>
                  </a:lnTo>
                  <a:cubicBezTo>
                    <a:pt x="0" y="327629"/>
                    <a:pt x="25400" y="373349"/>
                    <a:pt x="63500" y="402559"/>
                  </a:cubicBezTo>
                  <a:cubicBezTo>
                    <a:pt x="91440" y="447009"/>
                    <a:pt x="140970" y="477489"/>
                    <a:pt x="193401" y="477489"/>
                  </a:cubicBezTo>
                  <a:lnTo>
                    <a:pt x="875872" y="477489"/>
                  </a:lnTo>
                  <a:cubicBezTo>
                    <a:pt x="963502" y="477489"/>
                    <a:pt x="1034622" y="406369"/>
                    <a:pt x="1034622" y="318739"/>
                  </a:cubicBezTo>
                  <a:lnTo>
                    <a:pt x="1034622" y="201930"/>
                  </a:lnTo>
                  <a:cubicBezTo>
                    <a:pt x="1034622" y="149860"/>
                    <a:pt x="1009222" y="104140"/>
                    <a:pt x="971122" y="74930"/>
                  </a:cubicBezTo>
                  <a:close/>
                  <a:moveTo>
                    <a:pt x="12700" y="275559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836502" y="12700"/>
                  </a:lnTo>
                  <a:cubicBezTo>
                    <a:pt x="916512" y="12700"/>
                    <a:pt x="982552" y="78740"/>
                    <a:pt x="982552" y="158750"/>
                  </a:cubicBezTo>
                  <a:lnTo>
                    <a:pt x="982552" y="275559"/>
                  </a:lnTo>
                  <a:cubicBezTo>
                    <a:pt x="982552" y="355569"/>
                    <a:pt x="916512" y="421609"/>
                    <a:pt x="836502" y="421609"/>
                  </a:cubicBezTo>
                  <a:lnTo>
                    <a:pt x="158750" y="421609"/>
                  </a:lnTo>
                  <a:cubicBezTo>
                    <a:pt x="78740" y="421609"/>
                    <a:pt x="12700" y="356839"/>
                    <a:pt x="12700" y="275559"/>
                  </a:cubicBezTo>
                  <a:close/>
                  <a:moveTo>
                    <a:pt x="1023192" y="318739"/>
                  </a:moveTo>
                  <a:cubicBezTo>
                    <a:pt x="1023192" y="398749"/>
                    <a:pt x="955882" y="464789"/>
                    <a:pt x="875872" y="464789"/>
                  </a:cubicBezTo>
                  <a:lnTo>
                    <a:pt x="193401" y="464789"/>
                  </a:lnTo>
                  <a:cubicBezTo>
                    <a:pt x="157480" y="464789"/>
                    <a:pt x="120650" y="448279"/>
                    <a:pt x="93980" y="420339"/>
                  </a:cubicBezTo>
                  <a:cubicBezTo>
                    <a:pt x="114300" y="429229"/>
                    <a:pt x="135890" y="434309"/>
                    <a:pt x="160020" y="434309"/>
                  </a:cubicBezTo>
                  <a:lnTo>
                    <a:pt x="837772" y="434309"/>
                  </a:lnTo>
                  <a:cubicBezTo>
                    <a:pt x="925402" y="434309"/>
                    <a:pt x="996522" y="363189"/>
                    <a:pt x="996522" y="275559"/>
                  </a:cubicBezTo>
                  <a:lnTo>
                    <a:pt x="996522" y="158750"/>
                  </a:lnTo>
                  <a:cubicBezTo>
                    <a:pt x="996522" y="140970"/>
                    <a:pt x="992712" y="123190"/>
                    <a:pt x="987632" y="106680"/>
                  </a:cubicBezTo>
                  <a:cubicBezTo>
                    <a:pt x="1009222" y="132080"/>
                    <a:pt x="1023192" y="165100"/>
                    <a:pt x="1023192" y="201930"/>
                  </a:cubicBezTo>
                  <a:lnTo>
                    <a:pt x="1023192" y="318739"/>
                  </a:lnTo>
                  <a:close/>
                </a:path>
              </a:pathLst>
            </a:custGeom>
            <a:solidFill>
              <a:srgbClr val="704430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2087560" y="1038225"/>
            <a:ext cx="1377979" cy="1652766"/>
            <a:chOff x="0" y="0"/>
            <a:chExt cx="398102" cy="477489"/>
          </a:xfrm>
        </p:grpSpPr>
        <p:sp>
          <p:nvSpPr>
            <p:cNvPr id="8" name="Freeform 8"/>
            <p:cNvSpPr/>
            <p:nvPr/>
          </p:nvSpPr>
          <p:spPr>
            <a:xfrm>
              <a:off x="92710" y="106680"/>
              <a:ext cx="293962" cy="358109"/>
            </a:xfrm>
            <a:custGeom>
              <a:avLst/>
              <a:gdLst/>
              <a:ahLst/>
              <a:cxnLst/>
              <a:rect l="l" t="t" r="r" b="b"/>
              <a:pathLst>
                <a:path w="293962" h="358109">
                  <a:moveTo>
                    <a:pt x="267292" y="168879"/>
                  </a:moveTo>
                  <a:cubicBezTo>
                    <a:pt x="267292" y="256509"/>
                    <a:pt x="191092" y="327629"/>
                    <a:pt x="109812" y="327629"/>
                  </a:cubicBezTo>
                  <a:lnTo>
                    <a:pt x="66040" y="327629"/>
                  </a:lnTo>
                  <a:cubicBezTo>
                    <a:pt x="43180" y="327629"/>
                    <a:pt x="20320" y="322549"/>
                    <a:pt x="0" y="313659"/>
                  </a:cubicBezTo>
                  <a:cubicBezTo>
                    <a:pt x="26670" y="341599"/>
                    <a:pt x="63500" y="358109"/>
                    <a:pt x="96001" y="358109"/>
                  </a:cubicBezTo>
                  <a:lnTo>
                    <a:pt x="147912" y="358109"/>
                  </a:lnTo>
                  <a:cubicBezTo>
                    <a:pt x="227922" y="358109"/>
                    <a:pt x="293962" y="292069"/>
                    <a:pt x="293962" y="212059"/>
                  </a:cubicBezTo>
                  <a:lnTo>
                    <a:pt x="293962" y="95250"/>
                  </a:lnTo>
                  <a:cubicBezTo>
                    <a:pt x="293962" y="58420"/>
                    <a:pt x="279992" y="25400"/>
                    <a:pt x="258402" y="0"/>
                  </a:cubicBezTo>
                  <a:cubicBezTo>
                    <a:pt x="264752" y="16510"/>
                    <a:pt x="267292" y="34290"/>
                    <a:pt x="267292" y="52070"/>
                  </a:cubicBezTo>
                  <a:lnTo>
                    <a:pt x="267292" y="168879"/>
                  </a:lnTo>
                  <a:close/>
                </a:path>
              </a:pathLst>
            </a:custGeom>
            <a:solidFill>
              <a:srgbClr val="704430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12700" y="12700"/>
              <a:ext cx="333332" cy="408909"/>
            </a:xfrm>
            <a:custGeom>
              <a:avLst/>
              <a:gdLst/>
              <a:ahLst/>
              <a:cxnLst/>
              <a:rect l="l" t="t" r="r" b="b"/>
              <a:pathLst>
                <a:path w="333332" h="408909">
                  <a:moveTo>
                    <a:pt x="146050" y="408909"/>
                  </a:moveTo>
                  <a:lnTo>
                    <a:pt x="187282" y="408909"/>
                  </a:lnTo>
                  <a:cubicBezTo>
                    <a:pt x="267292" y="408909"/>
                    <a:pt x="333332" y="342869"/>
                    <a:pt x="333332" y="262859"/>
                  </a:cubicBezTo>
                  <a:lnTo>
                    <a:pt x="333332" y="146050"/>
                  </a:lnTo>
                  <a:cubicBezTo>
                    <a:pt x="333332" y="66040"/>
                    <a:pt x="267292" y="0"/>
                    <a:pt x="187282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62859"/>
                  </a:lnTo>
                  <a:cubicBezTo>
                    <a:pt x="0" y="344139"/>
                    <a:pt x="66040" y="408909"/>
                    <a:pt x="146050" y="408909"/>
                  </a:cubicBezTo>
                  <a:close/>
                </a:path>
              </a:pathLst>
            </a:custGeom>
            <a:solidFill>
              <a:srgbClr val="FFF3ED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0" y="0"/>
              <a:ext cx="398102" cy="477489"/>
            </a:xfrm>
            <a:custGeom>
              <a:avLst/>
              <a:gdLst/>
              <a:ahLst/>
              <a:cxnLst/>
              <a:rect l="l" t="t" r="r" b="b"/>
              <a:pathLst>
                <a:path w="398102" h="477489">
                  <a:moveTo>
                    <a:pt x="334602" y="74930"/>
                  </a:moveTo>
                  <a:cubicBezTo>
                    <a:pt x="306662" y="30480"/>
                    <a:pt x="257132" y="0"/>
                    <a:pt x="199982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75559"/>
                  </a:lnTo>
                  <a:cubicBezTo>
                    <a:pt x="0" y="327629"/>
                    <a:pt x="25400" y="373349"/>
                    <a:pt x="63500" y="402559"/>
                  </a:cubicBezTo>
                  <a:cubicBezTo>
                    <a:pt x="91440" y="447009"/>
                    <a:pt x="140970" y="477489"/>
                    <a:pt x="188711" y="477489"/>
                  </a:cubicBezTo>
                  <a:lnTo>
                    <a:pt x="239352" y="477489"/>
                  </a:lnTo>
                  <a:cubicBezTo>
                    <a:pt x="326982" y="477489"/>
                    <a:pt x="398102" y="406369"/>
                    <a:pt x="398102" y="318739"/>
                  </a:cubicBezTo>
                  <a:lnTo>
                    <a:pt x="398102" y="201930"/>
                  </a:lnTo>
                  <a:cubicBezTo>
                    <a:pt x="398102" y="149860"/>
                    <a:pt x="372702" y="104140"/>
                    <a:pt x="334602" y="74930"/>
                  </a:cubicBezTo>
                  <a:close/>
                  <a:moveTo>
                    <a:pt x="12700" y="275559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99982" y="12700"/>
                  </a:lnTo>
                  <a:cubicBezTo>
                    <a:pt x="279992" y="12700"/>
                    <a:pt x="346032" y="78740"/>
                    <a:pt x="346032" y="158750"/>
                  </a:cubicBezTo>
                  <a:lnTo>
                    <a:pt x="346032" y="275559"/>
                  </a:lnTo>
                  <a:cubicBezTo>
                    <a:pt x="346032" y="355569"/>
                    <a:pt x="279992" y="421609"/>
                    <a:pt x="199982" y="421609"/>
                  </a:cubicBezTo>
                  <a:lnTo>
                    <a:pt x="158750" y="421609"/>
                  </a:lnTo>
                  <a:cubicBezTo>
                    <a:pt x="78740" y="421609"/>
                    <a:pt x="12700" y="356839"/>
                    <a:pt x="12700" y="275559"/>
                  </a:cubicBezTo>
                  <a:close/>
                  <a:moveTo>
                    <a:pt x="386672" y="318739"/>
                  </a:moveTo>
                  <a:cubicBezTo>
                    <a:pt x="386672" y="398749"/>
                    <a:pt x="319362" y="464789"/>
                    <a:pt x="239352" y="464789"/>
                  </a:cubicBezTo>
                  <a:lnTo>
                    <a:pt x="188711" y="464789"/>
                  </a:lnTo>
                  <a:cubicBezTo>
                    <a:pt x="157480" y="464789"/>
                    <a:pt x="120650" y="448279"/>
                    <a:pt x="93980" y="420339"/>
                  </a:cubicBezTo>
                  <a:cubicBezTo>
                    <a:pt x="114300" y="429229"/>
                    <a:pt x="135890" y="434309"/>
                    <a:pt x="160020" y="434309"/>
                  </a:cubicBezTo>
                  <a:lnTo>
                    <a:pt x="201252" y="434309"/>
                  </a:lnTo>
                  <a:cubicBezTo>
                    <a:pt x="288882" y="434309"/>
                    <a:pt x="360002" y="363189"/>
                    <a:pt x="360002" y="275559"/>
                  </a:cubicBezTo>
                  <a:lnTo>
                    <a:pt x="360002" y="158750"/>
                  </a:lnTo>
                  <a:cubicBezTo>
                    <a:pt x="360002" y="140970"/>
                    <a:pt x="356192" y="123190"/>
                    <a:pt x="351112" y="106680"/>
                  </a:cubicBezTo>
                  <a:cubicBezTo>
                    <a:pt x="372702" y="132080"/>
                    <a:pt x="386672" y="165100"/>
                    <a:pt x="386672" y="201930"/>
                  </a:cubicBezTo>
                  <a:lnTo>
                    <a:pt x="386672" y="318739"/>
                  </a:lnTo>
                  <a:close/>
                </a:path>
              </a:pathLst>
            </a:custGeom>
            <a:solidFill>
              <a:srgbClr val="704430"/>
            </a:solidFill>
          </p:spPr>
        </p:sp>
      </p:grpSp>
      <p:sp>
        <p:nvSpPr>
          <p:cNvPr id="11" name="AutoShape 11"/>
          <p:cNvSpPr/>
          <p:nvPr/>
        </p:nvSpPr>
        <p:spPr>
          <a:xfrm>
            <a:off x="12523303" y="1396002"/>
            <a:ext cx="354094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AutoShape 12"/>
          <p:cNvSpPr/>
          <p:nvPr/>
        </p:nvSpPr>
        <p:spPr>
          <a:xfrm rot="5400000">
            <a:off x="12523303" y="1396002"/>
            <a:ext cx="354094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3" name="Group 13"/>
          <p:cNvGrpSpPr/>
          <p:nvPr/>
        </p:nvGrpSpPr>
        <p:grpSpPr>
          <a:xfrm>
            <a:off x="7871382" y="1735822"/>
            <a:ext cx="9816001" cy="8157137"/>
            <a:chOff x="0" y="0"/>
            <a:chExt cx="2398335" cy="1993026"/>
          </a:xfrm>
        </p:grpSpPr>
        <p:sp>
          <p:nvSpPr>
            <p:cNvPr id="14" name="Freeform 14"/>
            <p:cNvSpPr/>
            <p:nvPr/>
          </p:nvSpPr>
          <p:spPr>
            <a:xfrm>
              <a:off x="92710" y="106680"/>
              <a:ext cx="2294195" cy="1873646"/>
            </a:xfrm>
            <a:custGeom>
              <a:avLst/>
              <a:gdLst/>
              <a:ahLst/>
              <a:cxnLst/>
              <a:rect l="l" t="t" r="r" b="b"/>
              <a:pathLst>
                <a:path w="2294195" h="1873646">
                  <a:moveTo>
                    <a:pt x="2267525" y="1684416"/>
                  </a:moveTo>
                  <a:cubicBezTo>
                    <a:pt x="2267525" y="1772046"/>
                    <a:pt x="2191325" y="1843166"/>
                    <a:pt x="2110045" y="1843166"/>
                  </a:cubicBezTo>
                  <a:lnTo>
                    <a:pt x="66040" y="1843166"/>
                  </a:lnTo>
                  <a:cubicBezTo>
                    <a:pt x="43180" y="1843166"/>
                    <a:pt x="20320" y="1838086"/>
                    <a:pt x="0" y="1829196"/>
                  </a:cubicBezTo>
                  <a:cubicBezTo>
                    <a:pt x="26670" y="1857136"/>
                    <a:pt x="63500" y="1873646"/>
                    <a:pt x="108749" y="1873646"/>
                  </a:cubicBezTo>
                  <a:lnTo>
                    <a:pt x="2148145" y="1873646"/>
                  </a:lnTo>
                  <a:cubicBezTo>
                    <a:pt x="2228155" y="1873646"/>
                    <a:pt x="2294195" y="1807606"/>
                    <a:pt x="2294195" y="1727596"/>
                  </a:cubicBezTo>
                  <a:lnTo>
                    <a:pt x="2294195" y="95250"/>
                  </a:lnTo>
                  <a:cubicBezTo>
                    <a:pt x="2294195" y="58420"/>
                    <a:pt x="2280225" y="25400"/>
                    <a:pt x="2258635" y="0"/>
                  </a:cubicBezTo>
                  <a:cubicBezTo>
                    <a:pt x="2264985" y="16510"/>
                    <a:pt x="2267525" y="34290"/>
                    <a:pt x="2267525" y="52070"/>
                  </a:cubicBezTo>
                  <a:lnTo>
                    <a:pt x="2267525" y="1684416"/>
                  </a:lnTo>
                  <a:close/>
                </a:path>
              </a:pathLst>
            </a:custGeom>
            <a:solidFill>
              <a:srgbClr val="704430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12700" y="12700"/>
              <a:ext cx="2333565" cy="1924446"/>
            </a:xfrm>
            <a:custGeom>
              <a:avLst/>
              <a:gdLst/>
              <a:ahLst/>
              <a:cxnLst/>
              <a:rect l="l" t="t" r="r" b="b"/>
              <a:pathLst>
                <a:path w="2333565" h="1924446">
                  <a:moveTo>
                    <a:pt x="146050" y="1924446"/>
                  </a:moveTo>
                  <a:lnTo>
                    <a:pt x="2187515" y="1924446"/>
                  </a:lnTo>
                  <a:cubicBezTo>
                    <a:pt x="2267525" y="1924446"/>
                    <a:pt x="2333565" y="1858406"/>
                    <a:pt x="2333565" y="1778396"/>
                  </a:cubicBezTo>
                  <a:lnTo>
                    <a:pt x="2333565" y="146050"/>
                  </a:lnTo>
                  <a:cubicBezTo>
                    <a:pt x="2333565" y="66040"/>
                    <a:pt x="2267525" y="0"/>
                    <a:pt x="2187515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1778396"/>
                  </a:lnTo>
                  <a:cubicBezTo>
                    <a:pt x="0" y="1859676"/>
                    <a:pt x="66040" y="1924446"/>
                    <a:pt x="146050" y="1924446"/>
                  </a:cubicBezTo>
                  <a:close/>
                </a:path>
              </a:pathLst>
            </a:custGeom>
            <a:solidFill>
              <a:srgbClr val="FFF3ED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0" y="0"/>
              <a:ext cx="2398335" cy="1993026"/>
            </a:xfrm>
            <a:custGeom>
              <a:avLst/>
              <a:gdLst/>
              <a:ahLst/>
              <a:cxnLst/>
              <a:rect l="l" t="t" r="r" b="b"/>
              <a:pathLst>
                <a:path w="2398335" h="1993026">
                  <a:moveTo>
                    <a:pt x="2334835" y="74930"/>
                  </a:moveTo>
                  <a:cubicBezTo>
                    <a:pt x="2306895" y="30480"/>
                    <a:pt x="2257365" y="0"/>
                    <a:pt x="2200215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1791096"/>
                  </a:lnTo>
                  <a:cubicBezTo>
                    <a:pt x="0" y="1843166"/>
                    <a:pt x="25400" y="1888886"/>
                    <a:pt x="63500" y="1918096"/>
                  </a:cubicBezTo>
                  <a:cubicBezTo>
                    <a:pt x="91440" y="1962546"/>
                    <a:pt x="140970" y="1993026"/>
                    <a:pt x="203449" y="1993026"/>
                  </a:cubicBezTo>
                  <a:lnTo>
                    <a:pt x="2239585" y="1993026"/>
                  </a:lnTo>
                  <a:cubicBezTo>
                    <a:pt x="2327215" y="1993026"/>
                    <a:pt x="2398335" y="1921906"/>
                    <a:pt x="2398335" y="1834276"/>
                  </a:cubicBezTo>
                  <a:lnTo>
                    <a:pt x="2398335" y="201930"/>
                  </a:lnTo>
                  <a:cubicBezTo>
                    <a:pt x="2398335" y="149860"/>
                    <a:pt x="2372935" y="104140"/>
                    <a:pt x="2334835" y="74930"/>
                  </a:cubicBezTo>
                  <a:close/>
                  <a:moveTo>
                    <a:pt x="12700" y="1791096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2200215" y="12700"/>
                  </a:lnTo>
                  <a:cubicBezTo>
                    <a:pt x="2280225" y="12700"/>
                    <a:pt x="2346265" y="78740"/>
                    <a:pt x="2346265" y="158750"/>
                  </a:cubicBezTo>
                  <a:lnTo>
                    <a:pt x="2346265" y="1791096"/>
                  </a:lnTo>
                  <a:cubicBezTo>
                    <a:pt x="2346265" y="1871106"/>
                    <a:pt x="2280225" y="1937146"/>
                    <a:pt x="2200215" y="1937146"/>
                  </a:cubicBezTo>
                  <a:lnTo>
                    <a:pt x="158750" y="1937146"/>
                  </a:lnTo>
                  <a:cubicBezTo>
                    <a:pt x="78740" y="1937146"/>
                    <a:pt x="12700" y="1872376"/>
                    <a:pt x="12700" y="1791096"/>
                  </a:cubicBezTo>
                  <a:close/>
                  <a:moveTo>
                    <a:pt x="2386905" y="1834276"/>
                  </a:moveTo>
                  <a:cubicBezTo>
                    <a:pt x="2386905" y="1914286"/>
                    <a:pt x="2319595" y="1980326"/>
                    <a:pt x="2239585" y="1980326"/>
                  </a:cubicBezTo>
                  <a:lnTo>
                    <a:pt x="203449" y="1980326"/>
                  </a:lnTo>
                  <a:cubicBezTo>
                    <a:pt x="157480" y="1980326"/>
                    <a:pt x="120650" y="1963816"/>
                    <a:pt x="93980" y="1935876"/>
                  </a:cubicBezTo>
                  <a:cubicBezTo>
                    <a:pt x="114300" y="1944766"/>
                    <a:pt x="135890" y="1949846"/>
                    <a:pt x="160020" y="1949846"/>
                  </a:cubicBezTo>
                  <a:lnTo>
                    <a:pt x="2201485" y="1949846"/>
                  </a:lnTo>
                  <a:cubicBezTo>
                    <a:pt x="2289115" y="1949846"/>
                    <a:pt x="2360235" y="1878726"/>
                    <a:pt x="2360235" y="1791096"/>
                  </a:cubicBezTo>
                  <a:lnTo>
                    <a:pt x="2360235" y="158750"/>
                  </a:lnTo>
                  <a:cubicBezTo>
                    <a:pt x="2360235" y="140970"/>
                    <a:pt x="2356425" y="123190"/>
                    <a:pt x="2351345" y="106680"/>
                  </a:cubicBezTo>
                  <a:cubicBezTo>
                    <a:pt x="2372935" y="132080"/>
                    <a:pt x="2386905" y="165100"/>
                    <a:pt x="2386905" y="201930"/>
                  </a:cubicBezTo>
                  <a:lnTo>
                    <a:pt x="2386905" y="1834276"/>
                  </a:lnTo>
                  <a:close/>
                </a:path>
              </a:pathLst>
            </a:custGeom>
            <a:solidFill>
              <a:srgbClr val="704430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14774246" y="1273025"/>
            <a:ext cx="245953" cy="245953"/>
            <a:chOff x="0" y="0"/>
            <a:chExt cx="6350000" cy="63500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3ED"/>
            </a:solidFill>
          </p:spPr>
        </p:sp>
      </p:grpSp>
      <p:grpSp>
        <p:nvGrpSpPr>
          <p:cNvPr id="19" name="Group 19"/>
          <p:cNvGrpSpPr/>
          <p:nvPr/>
        </p:nvGrpSpPr>
        <p:grpSpPr>
          <a:xfrm>
            <a:off x="15255708" y="1273025"/>
            <a:ext cx="245953" cy="245953"/>
            <a:chOff x="0" y="0"/>
            <a:chExt cx="6350000" cy="63500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3ED"/>
            </a:solidFill>
          </p:spPr>
        </p:sp>
      </p:grpSp>
      <p:grpSp>
        <p:nvGrpSpPr>
          <p:cNvPr id="21" name="Group 21"/>
          <p:cNvGrpSpPr/>
          <p:nvPr/>
        </p:nvGrpSpPr>
        <p:grpSpPr>
          <a:xfrm>
            <a:off x="15737170" y="1273025"/>
            <a:ext cx="245953" cy="245953"/>
            <a:chOff x="0" y="0"/>
            <a:chExt cx="6350000" cy="63500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3ED"/>
            </a:solidFill>
          </p:spPr>
        </p:sp>
      </p:grpSp>
      <p:sp>
        <p:nvSpPr>
          <p:cNvPr id="23" name="Freeform 23"/>
          <p:cNvSpPr/>
          <p:nvPr/>
        </p:nvSpPr>
        <p:spPr>
          <a:xfrm>
            <a:off x="2190576" y="2186892"/>
            <a:ext cx="2924354" cy="2956608"/>
          </a:xfrm>
          <a:custGeom>
            <a:avLst/>
            <a:gdLst/>
            <a:ahLst/>
            <a:cxnLst/>
            <a:rect l="l" t="t" r="r" b="b"/>
            <a:pathLst>
              <a:path w="2924354" h="2956608">
                <a:moveTo>
                  <a:pt x="0" y="0"/>
                </a:moveTo>
                <a:lnTo>
                  <a:pt x="2924354" y="0"/>
                </a:lnTo>
                <a:lnTo>
                  <a:pt x="2924354" y="2956608"/>
                </a:lnTo>
                <a:lnTo>
                  <a:pt x="0" y="295660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1464321" y="5014981"/>
            <a:ext cx="5505237" cy="4063866"/>
          </a:xfrm>
          <a:custGeom>
            <a:avLst/>
            <a:gdLst/>
            <a:ahLst/>
            <a:cxnLst/>
            <a:rect l="l" t="t" r="r" b="b"/>
            <a:pathLst>
              <a:path w="5505237" h="4063866">
                <a:moveTo>
                  <a:pt x="0" y="0"/>
                </a:moveTo>
                <a:lnTo>
                  <a:pt x="5505237" y="0"/>
                </a:lnTo>
                <a:lnTo>
                  <a:pt x="5505237" y="4063867"/>
                </a:lnTo>
                <a:lnTo>
                  <a:pt x="0" y="406386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5" name="TextBox 25"/>
          <p:cNvSpPr txBox="1"/>
          <p:nvPr/>
        </p:nvSpPr>
        <p:spPr>
          <a:xfrm>
            <a:off x="6074836" y="2014864"/>
            <a:ext cx="7390704" cy="1209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00"/>
              </a:lnSpc>
            </a:pPr>
            <a:r>
              <a:rPr lang="en-US" sz="9000" u="sng">
                <a:solidFill>
                  <a:srgbClr val="704430"/>
                </a:solidFill>
                <a:latin typeface="Shrikhand"/>
              </a:rPr>
              <a:t>CILIJ</a:t>
            </a:r>
            <a:r>
              <a:rPr lang="en-US" sz="9000">
                <a:solidFill>
                  <a:srgbClr val="704430"/>
                </a:solidFill>
                <a:latin typeface="Shrikhand"/>
              </a:rPr>
              <a:t>: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8068197" y="3072139"/>
            <a:ext cx="9191103" cy="64388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688243" lvl="1" indent="-344121">
              <a:lnSpc>
                <a:spcPts val="5100"/>
              </a:lnSpc>
              <a:buFont typeface="Arial"/>
              <a:buChar char="•"/>
            </a:pPr>
            <a:r>
              <a:rPr lang="en-US" sz="3187">
                <a:solidFill>
                  <a:srgbClr val="704430"/>
                </a:solidFill>
                <a:latin typeface="Nunito"/>
              </a:rPr>
              <a:t>Učenci poznajo </a:t>
            </a:r>
            <a:r>
              <a:rPr lang="en-US" sz="3187">
                <a:solidFill>
                  <a:srgbClr val="704430"/>
                </a:solidFill>
                <a:latin typeface="Nunito Bold"/>
              </a:rPr>
              <a:t>osnovno zgradbo računalnika</a:t>
            </a:r>
            <a:r>
              <a:rPr lang="en-US" sz="3187">
                <a:solidFill>
                  <a:srgbClr val="704430"/>
                </a:solidFill>
                <a:latin typeface="Nunito"/>
              </a:rPr>
              <a:t> in uporabljajo osnovne funkcije</a:t>
            </a:r>
          </a:p>
          <a:p>
            <a:pPr marL="688243" lvl="1" indent="-344121">
              <a:lnSpc>
                <a:spcPts val="5100"/>
              </a:lnSpc>
              <a:buFont typeface="Arial"/>
              <a:buChar char="•"/>
            </a:pPr>
            <a:r>
              <a:rPr lang="en-US" sz="3187">
                <a:solidFill>
                  <a:srgbClr val="704430"/>
                </a:solidFill>
                <a:latin typeface="Nunito"/>
              </a:rPr>
              <a:t>Upoštevajo </a:t>
            </a:r>
            <a:r>
              <a:rPr lang="en-US" sz="3187">
                <a:solidFill>
                  <a:srgbClr val="704430"/>
                </a:solidFill>
                <a:latin typeface="Nunito Bold"/>
              </a:rPr>
              <a:t>varnost osebnih podatkov</a:t>
            </a:r>
            <a:r>
              <a:rPr lang="en-US" sz="3187">
                <a:solidFill>
                  <a:srgbClr val="704430"/>
                </a:solidFill>
                <a:latin typeface="Nunito"/>
              </a:rPr>
              <a:t> in pravice drugih</a:t>
            </a:r>
          </a:p>
          <a:p>
            <a:pPr marL="688243" lvl="1" indent="-344121">
              <a:lnSpc>
                <a:spcPts val="5100"/>
              </a:lnSpc>
              <a:buFont typeface="Arial"/>
              <a:buChar char="•"/>
            </a:pPr>
            <a:r>
              <a:rPr lang="en-US" sz="3187">
                <a:solidFill>
                  <a:srgbClr val="704430"/>
                </a:solidFill>
                <a:latin typeface="Nunito Bold"/>
              </a:rPr>
              <a:t>Zaščitijo podatke</a:t>
            </a:r>
            <a:r>
              <a:rPr lang="en-US" sz="3187">
                <a:solidFill>
                  <a:srgbClr val="704430"/>
                </a:solidFill>
                <a:latin typeface="Nunito"/>
              </a:rPr>
              <a:t> pred izgubo ali zlorabo</a:t>
            </a:r>
          </a:p>
          <a:p>
            <a:pPr marL="688243" lvl="1" indent="-344121">
              <a:lnSpc>
                <a:spcPts val="5100"/>
              </a:lnSpc>
              <a:buFont typeface="Arial"/>
              <a:buChar char="•"/>
            </a:pPr>
            <a:r>
              <a:rPr lang="en-US" sz="3187">
                <a:solidFill>
                  <a:srgbClr val="704430"/>
                </a:solidFill>
                <a:latin typeface="Nunito"/>
              </a:rPr>
              <a:t>Prepoznajo in umestijo </a:t>
            </a:r>
            <a:r>
              <a:rPr lang="en-US" sz="3187">
                <a:solidFill>
                  <a:srgbClr val="704430"/>
                </a:solidFill>
                <a:latin typeface="Nunito Bold"/>
              </a:rPr>
              <a:t>formate </a:t>
            </a:r>
            <a:r>
              <a:rPr lang="en-US" sz="3187">
                <a:solidFill>
                  <a:srgbClr val="704430"/>
                </a:solidFill>
                <a:latin typeface="Nunito"/>
              </a:rPr>
              <a:t>(doc, jpg, gif)</a:t>
            </a:r>
          </a:p>
          <a:p>
            <a:pPr marL="688243" lvl="1" indent="-344121">
              <a:lnSpc>
                <a:spcPts val="5100"/>
              </a:lnSpc>
              <a:buFont typeface="Arial"/>
              <a:buChar char="•"/>
            </a:pPr>
            <a:r>
              <a:rPr lang="en-US" sz="3187">
                <a:solidFill>
                  <a:srgbClr val="704430"/>
                </a:solidFill>
                <a:latin typeface="Nunito Bold"/>
              </a:rPr>
              <a:t>Naštejejo operacijske sisteme </a:t>
            </a:r>
            <a:r>
              <a:rPr lang="en-US" sz="3187">
                <a:solidFill>
                  <a:srgbClr val="704430"/>
                </a:solidFill>
                <a:latin typeface="Nunito"/>
              </a:rPr>
              <a:t>in njihove funkcije</a:t>
            </a:r>
          </a:p>
          <a:p>
            <a:pPr marL="688243" lvl="1" indent="-344121">
              <a:lnSpc>
                <a:spcPts val="5100"/>
              </a:lnSpc>
              <a:buFont typeface="Arial"/>
              <a:buChar char="•"/>
            </a:pPr>
            <a:r>
              <a:rPr lang="en-US" sz="3187">
                <a:solidFill>
                  <a:srgbClr val="704430"/>
                </a:solidFill>
                <a:latin typeface="Nunito Bold"/>
              </a:rPr>
              <a:t>Poznajo varnost </a:t>
            </a:r>
            <a:r>
              <a:rPr lang="en-US" sz="3187">
                <a:solidFill>
                  <a:srgbClr val="704430"/>
                </a:solidFill>
                <a:latin typeface="Nunito"/>
              </a:rPr>
              <a:t>in morebitne </a:t>
            </a:r>
            <a:r>
              <a:rPr lang="en-US" sz="3187">
                <a:solidFill>
                  <a:srgbClr val="704430"/>
                </a:solidFill>
                <a:latin typeface="Nunito Bold"/>
              </a:rPr>
              <a:t>zdravstvene težave </a:t>
            </a:r>
            <a:r>
              <a:rPr lang="en-US" sz="3187">
                <a:solidFill>
                  <a:srgbClr val="704430"/>
                </a:solidFill>
                <a:latin typeface="Nunito"/>
              </a:rPr>
              <a:t>na dolgi rok uporabe računalnika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718149" y="6239194"/>
            <a:ext cx="4556712" cy="15011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49"/>
              </a:lnSpc>
            </a:pPr>
            <a:r>
              <a:rPr lang="en-US" sz="4099">
                <a:solidFill>
                  <a:srgbClr val="704430"/>
                </a:solidFill>
                <a:latin typeface="Nunito Bold"/>
              </a:rPr>
              <a:t>OSNOVE DELA Z RAČUNALNIKOM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18728" y="614403"/>
            <a:ext cx="8149494" cy="988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597742" lvl="1" indent="-798871">
              <a:lnSpc>
                <a:spcPts val="7400"/>
              </a:lnSpc>
              <a:buAutoNum type="arabicPeriod"/>
            </a:pPr>
            <a:r>
              <a:rPr lang="en-US" sz="7400">
                <a:solidFill>
                  <a:srgbClr val="704430"/>
                </a:solidFill>
                <a:latin typeface="Nunito Sans"/>
              </a:rPr>
              <a:t>STOPNJA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8506347" y="1038225"/>
            <a:ext cx="3581213" cy="1652766"/>
            <a:chOff x="0" y="0"/>
            <a:chExt cx="1034622" cy="477489"/>
          </a:xfrm>
        </p:grpSpPr>
        <p:sp>
          <p:nvSpPr>
            <p:cNvPr id="4" name="Freeform 4"/>
            <p:cNvSpPr/>
            <p:nvPr/>
          </p:nvSpPr>
          <p:spPr>
            <a:xfrm>
              <a:off x="92710" y="106680"/>
              <a:ext cx="930482" cy="358109"/>
            </a:xfrm>
            <a:custGeom>
              <a:avLst/>
              <a:gdLst/>
              <a:ahLst/>
              <a:cxnLst/>
              <a:rect l="l" t="t" r="r" b="b"/>
              <a:pathLst>
                <a:path w="930482" h="358109">
                  <a:moveTo>
                    <a:pt x="903812" y="168879"/>
                  </a:moveTo>
                  <a:cubicBezTo>
                    <a:pt x="903812" y="256509"/>
                    <a:pt x="827612" y="327629"/>
                    <a:pt x="746332" y="327629"/>
                  </a:cubicBezTo>
                  <a:lnTo>
                    <a:pt x="66040" y="327629"/>
                  </a:lnTo>
                  <a:cubicBezTo>
                    <a:pt x="43180" y="327629"/>
                    <a:pt x="20320" y="322549"/>
                    <a:pt x="0" y="313659"/>
                  </a:cubicBezTo>
                  <a:cubicBezTo>
                    <a:pt x="26670" y="341599"/>
                    <a:pt x="63500" y="358109"/>
                    <a:pt x="100058" y="358109"/>
                  </a:cubicBezTo>
                  <a:lnTo>
                    <a:pt x="784432" y="358109"/>
                  </a:lnTo>
                  <a:cubicBezTo>
                    <a:pt x="864442" y="358109"/>
                    <a:pt x="930482" y="292069"/>
                    <a:pt x="930482" y="212059"/>
                  </a:cubicBezTo>
                  <a:lnTo>
                    <a:pt x="930482" y="95250"/>
                  </a:lnTo>
                  <a:cubicBezTo>
                    <a:pt x="930482" y="58420"/>
                    <a:pt x="916512" y="25400"/>
                    <a:pt x="894922" y="0"/>
                  </a:cubicBezTo>
                  <a:cubicBezTo>
                    <a:pt x="901272" y="16510"/>
                    <a:pt x="903812" y="34290"/>
                    <a:pt x="903812" y="52070"/>
                  </a:cubicBezTo>
                  <a:lnTo>
                    <a:pt x="903812" y="168879"/>
                  </a:lnTo>
                  <a:close/>
                </a:path>
              </a:pathLst>
            </a:custGeom>
            <a:solidFill>
              <a:srgbClr val="704430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12700" y="12700"/>
              <a:ext cx="969852" cy="408909"/>
            </a:xfrm>
            <a:custGeom>
              <a:avLst/>
              <a:gdLst/>
              <a:ahLst/>
              <a:cxnLst/>
              <a:rect l="l" t="t" r="r" b="b"/>
              <a:pathLst>
                <a:path w="969852" h="408909">
                  <a:moveTo>
                    <a:pt x="146050" y="408909"/>
                  </a:moveTo>
                  <a:lnTo>
                    <a:pt x="823802" y="408909"/>
                  </a:lnTo>
                  <a:cubicBezTo>
                    <a:pt x="903812" y="408909"/>
                    <a:pt x="969852" y="342869"/>
                    <a:pt x="969852" y="262859"/>
                  </a:cubicBezTo>
                  <a:lnTo>
                    <a:pt x="969852" y="146050"/>
                  </a:lnTo>
                  <a:cubicBezTo>
                    <a:pt x="969852" y="66040"/>
                    <a:pt x="903812" y="0"/>
                    <a:pt x="823802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62859"/>
                  </a:lnTo>
                  <a:cubicBezTo>
                    <a:pt x="0" y="344139"/>
                    <a:pt x="66040" y="408909"/>
                    <a:pt x="146050" y="408909"/>
                  </a:cubicBezTo>
                  <a:close/>
                </a:path>
              </a:pathLst>
            </a:custGeom>
            <a:solidFill>
              <a:srgbClr val="FFF3ED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1034622" cy="477489"/>
            </a:xfrm>
            <a:custGeom>
              <a:avLst/>
              <a:gdLst/>
              <a:ahLst/>
              <a:cxnLst/>
              <a:rect l="l" t="t" r="r" b="b"/>
              <a:pathLst>
                <a:path w="1034622" h="477489">
                  <a:moveTo>
                    <a:pt x="971122" y="74930"/>
                  </a:moveTo>
                  <a:cubicBezTo>
                    <a:pt x="943182" y="30480"/>
                    <a:pt x="893652" y="0"/>
                    <a:pt x="836502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75559"/>
                  </a:lnTo>
                  <a:cubicBezTo>
                    <a:pt x="0" y="327629"/>
                    <a:pt x="25400" y="373349"/>
                    <a:pt x="63500" y="402559"/>
                  </a:cubicBezTo>
                  <a:cubicBezTo>
                    <a:pt x="91440" y="447009"/>
                    <a:pt x="140970" y="477489"/>
                    <a:pt x="193401" y="477489"/>
                  </a:cubicBezTo>
                  <a:lnTo>
                    <a:pt x="875872" y="477489"/>
                  </a:lnTo>
                  <a:cubicBezTo>
                    <a:pt x="963502" y="477489"/>
                    <a:pt x="1034622" y="406369"/>
                    <a:pt x="1034622" y="318739"/>
                  </a:cubicBezTo>
                  <a:lnTo>
                    <a:pt x="1034622" y="201930"/>
                  </a:lnTo>
                  <a:cubicBezTo>
                    <a:pt x="1034622" y="149860"/>
                    <a:pt x="1009222" y="104140"/>
                    <a:pt x="971122" y="74930"/>
                  </a:cubicBezTo>
                  <a:close/>
                  <a:moveTo>
                    <a:pt x="12700" y="275559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836502" y="12700"/>
                  </a:lnTo>
                  <a:cubicBezTo>
                    <a:pt x="916512" y="12700"/>
                    <a:pt x="982552" y="78740"/>
                    <a:pt x="982552" y="158750"/>
                  </a:cubicBezTo>
                  <a:lnTo>
                    <a:pt x="982552" y="275559"/>
                  </a:lnTo>
                  <a:cubicBezTo>
                    <a:pt x="982552" y="355569"/>
                    <a:pt x="916512" y="421609"/>
                    <a:pt x="836502" y="421609"/>
                  </a:cubicBezTo>
                  <a:lnTo>
                    <a:pt x="158750" y="421609"/>
                  </a:lnTo>
                  <a:cubicBezTo>
                    <a:pt x="78740" y="421609"/>
                    <a:pt x="12700" y="356839"/>
                    <a:pt x="12700" y="275559"/>
                  </a:cubicBezTo>
                  <a:close/>
                  <a:moveTo>
                    <a:pt x="1023192" y="318739"/>
                  </a:moveTo>
                  <a:cubicBezTo>
                    <a:pt x="1023192" y="398749"/>
                    <a:pt x="955882" y="464789"/>
                    <a:pt x="875872" y="464789"/>
                  </a:cubicBezTo>
                  <a:lnTo>
                    <a:pt x="193401" y="464789"/>
                  </a:lnTo>
                  <a:cubicBezTo>
                    <a:pt x="157480" y="464789"/>
                    <a:pt x="120650" y="448279"/>
                    <a:pt x="93980" y="420339"/>
                  </a:cubicBezTo>
                  <a:cubicBezTo>
                    <a:pt x="114300" y="429229"/>
                    <a:pt x="135890" y="434309"/>
                    <a:pt x="160020" y="434309"/>
                  </a:cubicBezTo>
                  <a:lnTo>
                    <a:pt x="837772" y="434309"/>
                  </a:lnTo>
                  <a:cubicBezTo>
                    <a:pt x="925402" y="434309"/>
                    <a:pt x="996522" y="363189"/>
                    <a:pt x="996522" y="275559"/>
                  </a:cubicBezTo>
                  <a:lnTo>
                    <a:pt x="996522" y="158750"/>
                  </a:lnTo>
                  <a:cubicBezTo>
                    <a:pt x="996522" y="140970"/>
                    <a:pt x="992712" y="123190"/>
                    <a:pt x="987632" y="106680"/>
                  </a:cubicBezTo>
                  <a:cubicBezTo>
                    <a:pt x="1009222" y="132080"/>
                    <a:pt x="1023192" y="165100"/>
                    <a:pt x="1023192" y="201930"/>
                  </a:cubicBezTo>
                  <a:lnTo>
                    <a:pt x="1023192" y="318739"/>
                  </a:lnTo>
                  <a:close/>
                </a:path>
              </a:pathLst>
            </a:custGeom>
            <a:solidFill>
              <a:srgbClr val="704430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2087560" y="1038225"/>
            <a:ext cx="1377979" cy="1652766"/>
            <a:chOff x="0" y="0"/>
            <a:chExt cx="398102" cy="477489"/>
          </a:xfrm>
        </p:grpSpPr>
        <p:sp>
          <p:nvSpPr>
            <p:cNvPr id="8" name="Freeform 8"/>
            <p:cNvSpPr/>
            <p:nvPr/>
          </p:nvSpPr>
          <p:spPr>
            <a:xfrm>
              <a:off x="92710" y="106680"/>
              <a:ext cx="293962" cy="358109"/>
            </a:xfrm>
            <a:custGeom>
              <a:avLst/>
              <a:gdLst/>
              <a:ahLst/>
              <a:cxnLst/>
              <a:rect l="l" t="t" r="r" b="b"/>
              <a:pathLst>
                <a:path w="293962" h="358109">
                  <a:moveTo>
                    <a:pt x="267292" y="168879"/>
                  </a:moveTo>
                  <a:cubicBezTo>
                    <a:pt x="267292" y="256509"/>
                    <a:pt x="191092" y="327629"/>
                    <a:pt x="109812" y="327629"/>
                  </a:cubicBezTo>
                  <a:lnTo>
                    <a:pt x="66040" y="327629"/>
                  </a:lnTo>
                  <a:cubicBezTo>
                    <a:pt x="43180" y="327629"/>
                    <a:pt x="20320" y="322549"/>
                    <a:pt x="0" y="313659"/>
                  </a:cubicBezTo>
                  <a:cubicBezTo>
                    <a:pt x="26670" y="341599"/>
                    <a:pt x="63500" y="358109"/>
                    <a:pt x="96001" y="358109"/>
                  </a:cubicBezTo>
                  <a:lnTo>
                    <a:pt x="147912" y="358109"/>
                  </a:lnTo>
                  <a:cubicBezTo>
                    <a:pt x="227922" y="358109"/>
                    <a:pt x="293962" y="292069"/>
                    <a:pt x="293962" y="212059"/>
                  </a:cubicBezTo>
                  <a:lnTo>
                    <a:pt x="293962" y="95250"/>
                  </a:lnTo>
                  <a:cubicBezTo>
                    <a:pt x="293962" y="58420"/>
                    <a:pt x="279992" y="25400"/>
                    <a:pt x="258402" y="0"/>
                  </a:cubicBezTo>
                  <a:cubicBezTo>
                    <a:pt x="264752" y="16510"/>
                    <a:pt x="267292" y="34290"/>
                    <a:pt x="267292" y="52070"/>
                  </a:cubicBezTo>
                  <a:lnTo>
                    <a:pt x="267292" y="168879"/>
                  </a:lnTo>
                  <a:close/>
                </a:path>
              </a:pathLst>
            </a:custGeom>
            <a:solidFill>
              <a:srgbClr val="704430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12700" y="12700"/>
              <a:ext cx="333332" cy="408909"/>
            </a:xfrm>
            <a:custGeom>
              <a:avLst/>
              <a:gdLst/>
              <a:ahLst/>
              <a:cxnLst/>
              <a:rect l="l" t="t" r="r" b="b"/>
              <a:pathLst>
                <a:path w="333332" h="408909">
                  <a:moveTo>
                    <a:pt x="146050" y="408909"/>
                  </a:moveTo>
                  <a:lnTo>
                    <a:pt x="187282" y="408909"/>
                  </a:lnTo>
                  <a:cubicBezTo>
                    <a:pt x="267292" y="408909"/>
                    <a:pt x="333332" y="342869"/>
                    <a:pt x="333332" y="262859"/>
                  </a:cubicBezTo>
                  <a:lnTo>
                    <a:pt x="333332" y="146050"/>
                  </a:lnTo>
                  <a:cubicBezTo>
                    <a:pt x="333332" y="66040"/>
                    <a:pt x="267292" y="0"/>
                    <a:pt x="187282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62859"/>
                  </a:lnTo>
                  <a:cubicBezTo>
                    <a:pt x="0" y="344139"/>
                    <a:pt x="66040" y="408909"/>
                    <a:pt x="146050" y="408909"/>
                  </a:cubicBezTo>
                  <a:close/>
                </a:path>
              </a:pathLst>
            </a:custGeom>
            <a:solidFill>
              <a:srgbClr val="FFF3ED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0" y="0"/>
              <a:ext cx="398102" cy="477489"/>
            </a:xfrm>
            <a:custGeom>
              <a:avLst/>
              <a:gdLst/>
              <a:ahLst/>
              <a:cxnLst/>
              <a:rect l="l" t="t" r="r" b="b"/>
              <a:pathLst>
                <a:path w="398102" h="477489">
                  <a:moveTo>
                    <a:pt x="334602" y="74930"/>
                  </a:moveTo>
                  <a:cubicBezTo>
                    <a:pt x="306662" y="30480"/>
                    <a:pt x="257132" y="0"/>
                    <a:pt x="199982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75559"/>
                  </a:lnTo>
                  <a:cubicBezTo>
                    <a:pt x="0" y="327629"/>
                    <a:pt x="25400" y="373349"/>
                    <a:pt x="63500" y="402559"/>
                  </a:cubicBezTo>
                  <a:cubicBezTo>
                    <a:pt x="91440" y="447009"/>
                    <a:pt x="140970" y="477489"/>
                    <a:pt x="188711" y="477489"/>
                  </a:cubicBezTo>
                  <a:lnTo>
                    <a:pt x="239352" y="477489"/>
                  </a:lnTo>
                  <a:cubicBezTo>
                    <a:pt x="326982" y="477489"/>
                    <a:pt x="398102" y="406369"/>
                    <a:pt x="398102" y="318739"/>
                  </a:cubicBezTo>
                  <a:lnTo>
                    <a:pt x="398102" y="201930"/>
                  </a:lnTo>
                  <a:cubicBezTo>
                    <a:pt x="398102" y="149860"/>
                    <a:pt x="372702" y="104140"/>
                    <a:pt x="334602" y="74930"/>
                  </a:cubicBezTo>
                  <a:close/>
                  <a:moveTo>
                    <a:pt x="12700" y="275559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99982" y="12700"/>
                  </a:lnTo>
                  <a:cubicBezTo>
                    <a:pt x="279992" y="12700"/>
                    <a:pt x="346032" y="78740"/>
                    <a:pt x="346032" y="158750"/>
                  </a:cubicBezTo>
                  <a:lnTo>
                    <a:pt x="346032" y="275559"/>
                  </a:lnTo>
                  <a:cubicBezTo>
                    <a:pt x="346032" y="355569"/>
                    <a:pt x="279992" y="421609"/>
                    <a:pt x="199982" y="421609"/>
                  </a:cubicBezTo>
                  <a:lnTo>
                    <a:pt x="158750" y="421609"/>
                  </a:lnTo>
                  <a:cubicBezTo>
                    <a:pt x="78740" y="421609"/>
                    <a:pt x="12700" y="356839"/>
                    <a:pt x="12700" y="275559"/>
                  </a:cubicBezTo>
                  <a:close/>
                  <a:moveTo>
                    <a:pt x="386672" y="318739"/>
                  </a:moveTo>
                  <a:cubicBezTo>
                    <a:pt x="386672" y="398749"/>
                    <a:pt x="319362" y="464789"/>
                    <a:pt x="239352" y="464789"/>
                  </a:cubicBezTo>
                  <a:lnTo>
                    <a:pt x="188711" y="464789"/>
                  </a:lnTo>
                  <a:cubicBezTo>
                    <a:pt x="157480" y="464789"/>
                    <a:pt x="120650" y="448279"/>
                    <a:pt x="93980" y="420339"/>
                  </a:cubicBezTo>
                  <a:cubicBezTo>
                    <a:pt x="114300" y="429229"/>
                    <a:pt x="135890" y="434309"/>
                    <a:pt x="160020" y="434309"/>
                  </a:cubicBezTo>
                  <a:lnTo>
                    <a:pt x="201252" y="434309"/>
                  </a:lnTo>
                  <a:cubicBezTo>
                    <a:pt x="288882" y="434309"/>
                    <a:pt x="360002" y="363189"/>
                    <a:pt x="360002" y="275559"/>
                  </a:cubicBezTo>
                  <a:lnTo>
                    <a:pt x="360002" y="158750"/>
                  </a:lnTo>
                  <a:cubicBezTo>
                    <a:pt x="360002" y="140970"/>
                    <a:pt x="356192" y="123190"/>
                    <a:pt x="351112" y="106680"/>
                  </a:cubicBezTo>
                  <a:cubicBezTo>
                    <a:pt x="372702" y="132080"/>
                    <a:pt x="386672" y="165100"/>
                    <a:pt x="386672" y="201930"/>
                  </a:cubicBezTo>
                  <a:lnTo>
                    <a:pt x="386672" y="318739"/>
                  </a:lnTo>
                  <a:close/>
                </a:path>
              </a:pathLst>
            </a:custGeom>
            <a:solidFill>
              <a:srgbClr val="704430"/>
            </a:solidFill>
          </p:spPr>
        </p:sp>
      </p:grpSp>
      <p:sp>
        <p:nvSpPr>
          <p:cNvPr id="11" name="AutoShape 11"/>
          <p:cNvSpPr/>
          <p:nvPr/>
        </p:nvSpPr>
        <p:spPr>
          <a:xfrm>
            <a:off x="12523303" y="1396002"/>
            <a:ext cx="354094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AutoShape 12"/>
          <p:cNvSpPr/>
          <p:nvPr/>
        </p:nvSpPr>
        <p:spPr>
          <a:xfrm rot="5400000">
            <a:off x="12523303" y="1396002"/>
            <a:ext cx="354094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3" name="Group 13"/>
          <p:cNvGrpSpPr/>
          <p:nvPr/>
        </p:nvGrpSpPr>
        <p:grpSpPr>
          <a:xfrm>
            <a:off x="7871382" y="1735822"/>
            <a:ext cx="9947481" cy="8266397"/>
            <a:chOff x="0" y="0"/>
            <a:chExt cx="2398335" cy="1993026"/>
          </a:xfrm>
        </p:grpSpPr>
        <p:sp>
          <p:nvSpPr>
            <p:cNvPr id="14" name="Freeform 14"/>
            <p:cNvSpPr/>
            <p:nvPr/>
          </p:nvSpPr>
          <p:spPr>
            <a:xfrm>
              <a:off x="92710" y="106680"/>
              <a:ext cx="2294195" cy="1873646"/>
            </a:xfrm>
            <a:custGeom>
              <a:avLst/>
              <a:gdLst/>
              <a:ahLst/>
              <a:cxnLst/>
              <a:rect l="l" t="t" r="r" b="b"/>
              <a:pathLst>
                <a:path w="2294195" h="1873646">
                  <a:moveTo>
                    <a:pt x="2267525" y="1684416"/>
                  </a:moveTo>
                  <a:cubicBezTo>
                    <a:pt x="2267525" y="1772046"/>
                    <a:pt x="2191325" y="1843166"/>
                    <a:pt x="2110045" y="1843166"/>
                  </a:cubicBezTo>
                  <a:lnTo>
                    <a:pt x="66040" y="1843166"/>
                  </a:lnTo>
                  <a:cubicBezTo>
                    <a:pt x="43180" y="1843166"/>
                    <a:pt x="20320" y="1838086"/>
                    <a:pt x="0" y="1829196"/>
                  </a:cubicBezTo>
                  <a:cubicBezTo>
                    <a:pt x="26670" y="1857136"/>
                    <a:pt x="63500" y="1873646"/>
                    <a:pt x="108749" y="1873646"/>
                  </a:cubicBezTo>
                  <a:lnTo>
                    <a:pt x="2148145" y="1873646"/>
                  </a:lnTo>
                  <a:cubicBezTo>
                    <a:pt x="2228155" y="1873646"/>
                    <a:pt x="2294195" y="1807606"/>
                    <a:pt x="2294195" y="1727596"/>
                  </a:cubicBezTo>
                  <a:lnTo>
                    <a:pt x="2294195" y="95250"/>
                  </a:lnTo>
                  <a:cubicBezTo>
                    <a:pt x="2294195" y="58420"/>
                    <a:pt x="2280225" y="25400"/>
                    <a:pt x="2258635" y="0"/>
                  </a:cubicBezTo>
                  <a:cubicBezTo>
                    <a:pt x="2264985" y="16510"/>
                    <a:pt x="2267525" y="34290"/>
                    <a:pt x="2267525" y="52070"/>
                  </a:cubicBezTo>
                  <a:lnTo>
                    <a:pt x="2267525" y="1684416"/>
                  </a:lnTo>
                  <a:close/>
                </a:path>
              </a:pathLst>
            </a:custGeom>
            <a:solidFill>
              <a:srgbClr val="704430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12700" y="12700"/>
              <a:ext cx="2333565" cy="1924446"/>
            </a:xfrm>
            <a:custGeom>
              <a:avLst/>
              <a:gdLst/>
              <a:ahLst/>
              <a:cxnLst/>
              <a:rect l="l" t="t" r="r" b="b"/>
              <a:pathLst>
                <a:path w="2333565" h="1924446">
                  <a:moveTo>
                    <a:pt x="146050" y="1924446"/>
                  </a:moveTo>
                  <a:lnTo>
                    <a:pt x="2187515" y="1924446"/>
                  </a:lnTo>
                  <a:cubicBezTo>
                    <a:pt x="2267525" y="1924446"/>
                    <a:pt x="2333565" y="1858406"/>
                    <a:pt x="2333565" y="1778396"/>
                  </a:cubicBezTo>
                  <a:lnTo>
                    <a:pt x="2333565" y="146050"/>
                  </a:lnTo>
                  <a:cubicBezTo>
                    <a:pt x="2333565" y="66040"/>
                    <a:pt x="2267525" y="0"/>
                    <a:pt x="2187515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1778396"/>
                  </a:lnTo>
                  <a:cubicBezTo>
                    <a:pt x="0" y="1859676"/>
                    <a:pt x="66040" y="1924446"/>
                    <a:pt x="146050" y="1924446"/>
                  </a:cubicBezTo>
                  <a:close/>
                </a:path>
              </a:pathLst>
            </a:custGeom>
            <a:solidFill>
              <a:srgbClr val="FFF3ED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0" y="0"/>
              <a:ext cx="2398335" cy="1993026"/>
            </a:xfrm>
            <a:custGeom>
              <a:avLst/>
              <a:gdLst/>
              <a:ahLst/>
              <a:cxnLst/>
              <a:rect l="l" t="t" r="r" b="b"/>
              <a:pathLst>
                <a:path w="2398335" h="1993026">
                  <a:moveTo>
                    <a:pt x="2334835" y="74930"/>
                  </a:moveTo>
                  <a:cubicBezTo>
                    <a:pt x="2306895" y="30480"/>
                    <a:pt x="2257365" y="0"/>
                    <a:pt x="2200215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1791096"/>
                  </a:lnTo>
                  <a:cubicBezTo>
                    <a:pt x="0" y="1843166"/>
                    <a:pt x="25400" y="1888886"/>
                    <a:pt x="63500" y="1918096"/>
                  </a:cubicBezTo>
                  <a:cubicBezTo>
                    <a:pt x="91440" y="1962546"/>
                    <a:pt x="140970" y="1993026"/>
                    <a:pt x="203449" y="1993026"/>
                  </a:cubicBezTo>
                  <a:lnTo>
                    <a:pt x="2239585" y="1993026"/>
                  </a:lnTo>
                  <a:cubicBezTo>
                    <a:pt x="2327215" y="1993026"/>
                    <a:pt x="2398335" y="1921906"/>
                    <a:pt x="2398335" y="1834276"/>
                  </a:cubicBezTo>
                  <a:lnTo>
                    <a:pt x="2398335" y="201930"/>
                  </a:lnTo>
                  <a:cubicBezTo>
                    <a:pt x="2398335" y="149860"/>
                    <a:pt x="2372935" y="104140"/>
                    <a:pt x="2334835" y="74930"/>
                  </a:cubicBezTo>
                  <a:close/>
                  <a:moveTo>
                    <a:pt x="12700" y="1791096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2200215" y="12700"/>
                  </a:lnTo>
                  <a:cubicBezTo>
                    <a:pt x="2280225" y="12700"/>
                    <a:pt x="2346265" y="78740"/>
                    <a:pt x="2346265" y="158750"/>
                  </a:cubicBezTo>
                  <a:lnTo>
                    <a:pt x="2346265" y="1791096"/>
                  </a:lnTo>
                  <a:cubicBezTo>
                    <a:pt x="2346265" y="1871106"/>
                    <a:pt x="2280225" y="1937146"/>
                    <a:pt x="2200215" y="1937146"/>
                  </a:cubicBezTo>
                  <a:lnTo>
                    <a:pt x="158750" y="1937146"/>
                  </a:lnTo>
                  <a:cubicBezTo>
                    <a:pt x="78740" y="1937146"/>
                    <a:pt x="12700" y="1872376"/>
                    <a:pt x="12700" y="1791096"/>
                  </a:cubicBezTo>
                  <a:close/>
                  <a:moveTo>
                    <a:pt x="2386905" y="1834276"/>
                  </a:moveTo>
                  <a:cubicBezTo>
                    <a:pt x="2386905" y="1914286"/>
                    <a:pt x="2319595" y="1980326"/>
                    <a:pt x="2239585" y="1980326"/>
                  </a:cubicBezTo>
                  <a:lnTo>
                    <a:pt x="203449" y="1980326"/>
                  </a:lnTo>
                  <a:cubicBezTo>
                    <a:pt x="157480" y="1980326"/>
                    <a:pt x="120650" y="1963816"/>
                    <a:pt x="93980" y="1935876"/>
                  </a:cubicBezTo>
                  <a:cubicBezTo>
                    <a:pt x="114300" y="1944766"/>
                    <a:pt x="135890" y="1949846"/>
                    <a:pt x="160020" y="1949846"/>
                  </a:cubicBezTo>
                  <a:lnTo>
                    <a:pt x="2201485" y="1949846"/>
                  </a:lnTo>
                  <a:cubicBezTo>
                    <a:pt x="2289115" y="1949846"/>
                    <a:pt x="2360235" y="1878726"/>
                    <a:pt x="2360235" y="1791096"/>
                  </a:cubicBezTo>
                  <a:lnTo>
                    <a:pt x="2360235" y="158750"/>
                  </a:lnTo>
                  <a:cubicBezTo>
                    <a:pt x="2360235" y="140970"/>
                    <a:pt x="2356425" y="123190"/>
                    <a:pt x="2351345" y="106680"/>
                  </a:cubicBezTo>
                  <a:cubicBezTo>
                    <a:pt x="2372935" y="132080"/>
                    <a:pt x="2386905" y="165100"/>
                    <a:pt x="2386905" y="201930"/>
                  </a:cubicBezTo>
                  <a:lnTo>
                    <a:pt x="2386905" y="1834276"/>
                  </a:lnTo>
                  <a:close/>
                </a:path>
              </a:pathLst>
            </a:custGeom>
            <a:solidFill>
              <a:srgbClr val="704430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14774246" y="1273025"/>
            <a:ext cx="245953" cy="245953"/>
            <a:chOff x="0" y="0"/>
            <a:chExt cx="6350000" cy="63500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3ED"/>
            </a:solidFill>
          </p:spPr>
        </p:sp>
      </p:grpSp>
      <p:grpSp>
        <p:nvGrpSpPr>
          <p:cNvPr id="19" name="Group 19"/>
          <p:cNvGrpSpPr/>
          <p:nvPr/>
        </p:nvGrpSpPr>
        <p:grpSpPr>
          <a:xfrm>
            <a:off x="15255708" y="1273025"/>
            <a:ext cx="245953" cy="245953"/>
            <a:chOff x="0" y="0"/>
            <a:chExt cx="6350000" cy="63500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3ED"/>
            </a:solidFill>
          </p:spPr>
        </p:sp>
      </p:grpSp>
      <p:grpSp>
        <p:nvGrpSpPr>
          <p:cNvPr id="21" name="Group 21"/>
          <p:cNvGrpSpPr/>
          <p:nvPr/>
        </p:nvGrpSpPr>
        <p:grpSpPr>
          <a:xfrm>
            <a:off x="15737170" y="1273025"/>
            <a:ext cx="245953" cy="245953"/>
            <a:chOff x="0" y="0"/>
            <a:chExt cx="6350000" cy="63500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3ED"/>
            </a:solidFill>
          </p:spPr>
        </p:sp>
      </p:grpSp>
      <p:sp>
        <p:nvSpPr>
          <p:cNvPr id="23" name="Freeform 23"/>
          <p:cNvSpPr/>
          <p:nvPr/>
        </p:nvSpPr>
        <p:spPr>
          <a:xfrm>
            <a:off x="2190576" y="2186892"/>
            <a:ext cx="2924354" cy="2956608"/>
          </a:xfrm>
          <a:custGeom>
            <a:avLst/>
            <a:gdLst/>
            <a:ahLst/>
            <a:cxnLst/>
            <a:rect l="l" t="t" r="r" b="b"/>
            <a:pathLst>
              <a:path w="2924354" h="2956608">
                <a:moveTo>
                  <a:pt x="0" y="0"/>
                </a:moveTo>
                <a:lnTo>
                  <a:pt x="2924354" y="0"/>
                </a:lnTo>
                <a:lnTo>
                  <a:pt x="2924354" y="2956608"/>
                </a:lnTo>
                <a:lnTo>
                  <a:pt x="0" y="295660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1464321" y="5014981"/>
            <a:ext cx="5505237" cy="4063866"/>
          </a:xfrm>
          <a:custGeom>
            <a:avLst/>
            <a:gdLst/>
            <a:ahLst/>
            <a:cxnLst/>
            <a:rect l="l" t="t" r="r" b="b"/>
            <a:pathLst>
              <a:path w="5505237" h="4063866">
                <a:moveTo>
                  <a:pt x="0" y="0"/>
                </a:moveTo>
                <a:lnTo>
                  <a:pt x="5505237" y="0"/>
                </a:lnTo>
                <a:lnTo>
                  <a:pt x="5505237" y="4063867"/>
                </a:lnTo>
                <a:lnTo>
                  <a:pt x="0" y="406386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5" name="TextBox 25"/>
          <p:cNvSpPr txBox="1"/>
          <p:nvPr/>
        </p:nvSpPr>
        <p:spPr>
          <a:xfrm>
            <a:off x="6074836" y="2055108"/>
            <a:ext cx="7390704" cy="1209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00"/>
              </a:lnSpc>
            </a:pPr>
            <a:r>
              <a:rPr lang="en-US" sz="9000" u="sng">
                <a:solidFill>
                  <a:srgbClr val="704430"/>
                </a:solidFill>
                <a:latin typeface="Shrikhand"/>
              </a:rPr>
              <a:t>CILIJ</a:t>
            </a:r>
            <a:r>
              <a:rPr lang="en-US" sz="9000">
                <a:solidFill>
                  <a:srgbClr val="704430"/>
                </a:solidFill>
                <a:latin typeface="Shrikhand"/>
              </a:rPr>
              <a:t>: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8068197" y="3270721"/>
            <a:ext cx="9191103" cy="59575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09832" lvl="1" indent="-354916">
              <a:lnSpc>
                <a:spcPts val="5260"/>
              </a:lnSpc>
              <a:buFont typeface="Arial"/>
              <a:buChar char="•"/>
            </a:pPr>
            <a:r>
              <a:rPr lang="en-US" sz="3287">
                <a:solidFill>
                  <a:srgbClr val="704430"/>
                </a:solidFill>
                <a:latin typeface="Nunito"/>
              </a:rPr>
              <a:t>Učenci znajo uporabiti enostavne in ustrezne poti pri </a:t>
            </a:r>
            <a:r>
              <a:rPr lang="en-US" sz="3287">
                <a:solidFill>
                  <a:srgbClr val="704430"/>
                </a:solidFill>
                <a:latin typeface="Nunito Bold"/>
              </a:rPr>
              <a:t>iskanju informacij na internetu</a:t>
            </a:r>
            <a:r>
              <a:rPr lang="en-US" sz="3287">
                <a:solidFill>
                  <a:srgbClr val="704430"/>
                </a:solidFill>
                <a:latin typeface="Nunito"/>
              </a:rPr>
              <a:t>, na portalih in v digitalni knjižnici</a:t>
            </a:r>
          </a:p>
          <a:p>
            <a:pPr marL="709832" lvl="1" indent="-354916">
              <a:lnSpc>
                <a:spcPts val="5260"/>
              </a:lnSpc>
              <a:buFont typeface="Arial"/>
              <a:buChar char="•"/>
            </a:pPr>
            <a:r>
              <a:rPr lang="en-US" sz="3287">
                <a:solidFill>
                  <a:srgbClr val="704430"/>
                </a:solidFill>
                <a:latin typeface="Nunito"/>
              </a:rPr>
              <a:t>Komunicirajo preko </a:t>
            </a:r>
            <a:r>
              <a:rPr lang="en-US" sz="3287">
                <a:solidFill>
                  <a:srgbClr val="704430"/>
                </a:solidFill>
                <a:latin typeface="Nunito Bold"/>
              </a:rPr>
              <a:t>aplikacij</a:t>
            </a:r>
            <a:r>
              <a:rPr lang="en-US" sz="3287">
                <a:solidFill>
                  <a:srgbClr val="704430"/>
                </a:solidFill>
                <a:latin typeface="Nunito"/>
              </a:rPr>
              <a:t>, ki jih ponuja internet</a:t>
            </a:r>
          </a:p>
          <a:p>
            <a:pPr marL="709832" lvl="1" indent="-354916">
              <a:lnSpc>
                <a:spcPts val="5260"/>
              </a:lnSpc>
              <a:buFont typeface="Arial"/>
              <a:buChar char="•"/>
            </a:pPr>
            <a:r>
              <a:rPr lang="en-US" sz="3287">
                <a:solidFill>
                  <a:srgbClr val="704430"/>
                </a:solidFill>
                <a:latin typeface="Nunito"/>
              </a:rPr>
              <a:t>Razumejo </a:t>
            </a:r>
            <a:r>
              <a:rPr lang="en-US" sz="3287">
                <a:solidFill>
                  <a:srgbClr val="704430"/>
                </a:solidFill>
                <a:latin typeface="Nunito Bold"/>
              </a:rPr>
              <a:t>kako informacija poteka</a:t>
            </a:r>
            <a:r>
              <a:rPr lang="en-US" sz="3287">
                <a:solidFill>
                  <a:srgbClr val="704430"/>
                </a:solidFill>
                <a:latin typeface="Nunito"/>
              </a:rPr>
              <a:t> (se prenaša, se spreminja...)</a:t>
            </a:r>
          </a:p>
          <a:p>
            <a:pPr marL="709832" lvl="1" indent="-354916">
              <a:lnSpc>
                <a:spcPts val="5260"/>
              </a:lnSpc>
              <a:buFont typeface="Arial"/>
              <a:buChar char="•"/>
            </a:pPr>
            <a:r>
              <a:rPr lang="en-US" sz="3287">
                <a:solidFill>
                  <a:srgbClr val="704430"/>
                </a:solidFill>
                <a:latin typeface="Nunito"/>
              </a:rPr>
              <a:t>Znajo uporabljati email, chat, telefon</a:t>
            </a:r>
          </a:p>
          <a:p>
            <a:pPr marL="709832" lvl="1" indent="-354916">
              <a:lnSpc>
                <a:spcPts val="5260"/>
              </a:lnSpc>
              <a:buFont typeface="Arial"/>
              <a:buChar char="•"/>
            </a:pPr>
            <a:r>
              <a:rPr lang="en-US" sz="3287">
                <a:solidFill>
                  <a:srgbClr val="704430"/>
                </a:solidFill>
                <a:latin typeface="Nunito"/>
              </a:rPr>
              <a:t>Formulirajo iskanje s pomočjo </a:t>
            </a:r>
            <a:r>
              <a:rPr lang="en-US" sz="3287">
                <a:solidFill>
                  <a:srgbClr val="704430"/>
                </a:solidFill>
                <a:latin typeface="Nunito Bold"/>
              </a:rPr>
              <a:t>ključnih besed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718149" y="5853431"/>
            <a:ext cx="4556712" cy="22726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49"/>
              </a:lnSpc>
            </a:pPr>
            <a:r>
              <a:rPr lang="en-US" sz="4099">
                <a:solidFill>
                  <a:srgbClr val="704430"/>
                </a:solidFill>
                <a:latin typeface="Nunito Bold"/>
              </a:rPr>
              <a:t>ISKANJE INFORMACIJ IN KOMUNICIRANJE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18728" y="614403"/>
            <a:ext cx="8149494" cy="988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597742" lvl="1" indent="-798871">
              <a:lnSpc>
                <a:spcPts val="7400"/>
              </a:lnSpc>
              <a:buAutoNum type="arabicPeriod"/>
            </a:pPr>
            <a:r>
              <a:rPr lang="en-US" sz="7400">
                <a:solidFill>
                  <a:srgbClr val="704430"/>
                </a:solidFill>
                <a:latin typeface="Nunito Sans"/>
              </a:rPr>
              <a:t>STOPNJA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8506347" y="1038225"/>
            <a:ext cx="3581213" cy="1652766"/>
            <a:chOff x="0" y="0"/>
            <a:chExt cx="1034622" cy="477489"/>
          </a:xfrm>
        </p:grpSpPr>
        <p:sp>
          <p:nvSpPr>
            <p:cNvPr id="4" name="Freeform 4"/>
            <p:cNvSpPr/>
            <p:nvPr/>
          </p:nvSpPr>
          <p:spPr>
            <a:xfrm>
              <a:off x="92710" y="106680"/>
              <a:ext cx="930482" cy="358109"/>
            </a:xfrm>
            <a:custGeom>
              <a:avLst/>
              <a:gdLst/>
              <a:ahLst/>
              <a:cxnLst/>
              <a:rect l="l" t="t" r="r" b="b"/>
              <a:pathLst>
                <a:path w="930482" h="358109">
                  <a:moveTo>
                    <a:pt x="903812" y="168879"/>
                  </a:moveTo>
                  <a:cubicBezTo>
                    <a:pt x="903812" y="256509"/>
                    <a:pt x="827612" y="327629"/>
                    <a:pt x="746332" y="327629"/>
                  </a:cubicBezTo>
                  <a:lnTo>
                    <a:pt x="66040" y="327629"/>
                  </a:lnTo>
                  <a:cubicBezTo>
                    <a:pt x="43180" y="327629"/>
                    <a:pt x="20320" y="322549"/>
                    <a:pt x="0" y="313659"/>
                  </a:cubicBezTo>
                  <a:cubicBezTo>
                    <a:pt x="26670" y="341599"/>
                    <a:pt x="63500" y="358109"/>
                    <a:pt x="100058" y="358109"/>
                  </a:cubicBezTo>
                  <a:lnTo>
                    <a:pt x="784432" y="358109"/>
                  </a:lnTo>
                  <a:cubicBezTo>
                    <a:pt x="864442" y="358109"/>
                    <a:pt x="930482" y="292069"/>
                    <a:pt x="930482" y="212059"/>
                  </a:cubicBezTo>
                  <a:lnTo>
                    <a:pt x="930482" y="95250"/>
                  </a:lnTo>
                  <a:cubicBezTo>
                    <a:pt x="930482" y="58420"/>
                    <a:pt x="916512" y="25400"/>
                    <a:pt x="894922" y="0"/>
                  </a:cubicBezTo>
                  <a:cubicBezTo>
                    <a:pt x="901272" y="16510"/>
                    <a:pt x="903812" y="34290"/>
                    <a:pt x="903812" y="52070"/>
                  </a:cubicBezTo>
                  <a:lnTo>
                    <a:pt x="903812" y="168879"/>
                  </a:lnTo>
                  <a:close/>
                </a:path>
              </a:pathLst>
            </a:custGeom>
            <a:solidFill>
              <a:srgbClr val="704430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12700" y="12700"/>
              <a:ext cx="969852" cy="408909"/>
            </a:xfrm>
            <a:custGeom>
              <a:avLst/>
              <a:gdLst/>
              <a:ahLst/>
              <a:cxnLst/>
              <a:rect l="l" t="t" r="r" b="b"/>
              <a:pathLst>
                <a:path w="969852" h="408909">
                  <a:moveTo>
                    <a:pt x="146050" y="408909"/>
                  </a:moveTo>
                  <a:lnTo>
                    <a:pt x="823802" y="408909"/>
                  </a:lnTo>
                  <a:cubicBezTo>
                    <a:pt x="903812" y="408909"/>
                    <a:pt x="969852" y="342869"/>
                    <a:pt x="969852" y="262859"/>
                  </a:cubicBezTo>
                  <a:lnTo>
                    <a:pt x="969852" y="146050"/>
                  </a:lnTo>
                  <a:cubicBezTo>
                    <a:pt x="969852" y="66040"/>
                    <a:pt x="903812" y="0"/>
                    <a:pt x="823802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62859"/>
                  </a:lnTo>
                  <a:cubicBezTo>
                    <a:pt x="0" y="344139"/>
                    <a:pt x="66040" y="408909"/>
                    <a:pt x="146050" y="408909"/>
                  </a:cubicBezTo>
                  <a:close/>
                </a:path>
              </a:pathLst>
            </a:custGeom>
            <a:solidFill>
              <a:srgbClr val="FFF3ED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1034622" cy="477489"/>
            </a:xfrm>
            <a:custGeom>
              <a:avLst/>
              <a:gdLst/>
              <a:ahLst/>
              <a:cxnLst/>
              <a:rect l="l" t="t" r="r" b="b"/>
              <a:pathLst>
                <a:path w="1034622" h="477489">
                  <a:moveTo>
                    <a:pt x="971122" y="74930"/>
                  </a:moveTo>
                  <a:cubicBezTo>
                    <a:pt x="943182" y="30480"/>
                    <a:pt x="893652" y="0"/>
                    <a:pt x="836502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75559"/>
                  </a:lnTo>
                  <a:cubicBezTo>
                    <a:pt x="0" y="327629"/>
                    <a:pt x="25400" y="373349"/>
                    <a:pt x="63500" y="402559"/>
                  </a:cubicBezTo>
                  <a:cubicBezTo>
                    <a:pt x="91440" y="447009"/>
                    <a:pt x="140970" y="477489"/>
                    <a:pt x="193401" y="477489"/>
                  </a:cubicBezTo>
                  <a:lnTo>
                    <a:pt x="875872" y="477489"/>
                  </a:lnTo>
                  <a:cubicBezTo>
                    <a:pt x="963502" y="477489"/>
                    <a:pt x="1034622" y="406369"/>
                    <a:pt x="1034622" y="318739"/>
                  </a:cubicBezTo>
                  <a:lnTo>
                    <a:pt x="1034622" y="201930"/>
                  </a:lnTo>
                  <a:cubicBezTo>
                    <a:pt x="1034622" y="149860"/>
                    <a:pt x="1009222" y="104140"/>
                    <a:pt x="971122" y="74930"/>
                  </a:cubicBezTo>
                  <a:close/>
                  <a:moveTo>
                    <a:pt x="12700" y="275559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836502" y="12700"/>
                  </a:lnTo>
                  <a:cubicBezTo>
                    <a:pt x="916512" y="12700"/>
                    <a:pt x="982552" y="78740"/>
                    <a:pt x="982552" y="158750"/>
                  </a:cubicBezTo>
                  <a:lnTo>
                    <a:pt x="982552" y="275559"/>
                  </a:lnTo>
                  <a:cubicBezTo>
                    <a:pt x="982552" y="355569"/>
                    <a:pt x="916512" y="421609"/>
                    <a:pt x="836502" y="421609"/>
                  </a:cubicBezTo>
                  <a:lnTo>
                    <a:pt x="158750" y="421609"/>
                  </a:lnTo>
                  <a:cubicBezTo>
                    <a:pt x="78740" y="421609"/>
                    <a:pt x="12700" y="356839"/>
                    <a:pt x="12700" y="275559"/>
                  </a:cubicBezTo>
                  <a:close/>
                  <a:moveTo>
                    <a:pt x="1023192" y="318739"/>
                  </a:moveTo>
                  <a:cubicBezTo>
                    <a:pt x="1023192" y="398749"/>
                    <a:pt x="955882" y="464789"/>
                    <a:pt x="875872" y="464789"/>
                  </a:cubicBezTo>
                  <a:lnTo>
                    <a:pt x="193401" y="464789"/>
                  </a:lnTo>
                  <a:cubicBezTo>
                    <a:pt x="157480" y="464789"/>
                    <a:pt x="120650" y="448279"/>
                    <a:pt x="93980" y="420339"/>
                  </a:cubicBezTo>
                  <a:cubicBezTo>
                    <a:pt x="114300" y="429229"/>
                    <a:pt x="135890" y="434309"/>
                    <a:pt x="160020" y="434309"/>
                  </a:cubicBezTo>
                  <a:lnTo>
                    <a:pt x="837772" y="434309"/>
                  </a:lnTo>
                  <a:cubicBezTo>
                    <a:pt x="925402" y="434309"/>
                    <a:pt x="996522" y="363189"/>
                    <a:pt x="996522" y="275559"/>
                  </a:cubicBezTo>
                  <a:lnTo>
                    <a:pt x="996522" y="158750"/>
                  </a:lnTo>
                  <a:cubicBezTo>
                    <a:pt x="996522" y="140970"/>
                    <a:pt x="992712" y="123190"/>
                    <a:pt x="987632" y="106680"/>
                  </a:cubicBezTo>
                  <a:cubicBezTo>
                    <a:pt x="1009222" y="132080"/>
                    <a:pt x="1023192" y="165100"/>
                    <a:pt x="1023192" y="201930"/>
                  </a:cubicBezTo>
                  <a:lnTo>
                    <a:pt x="1023192" y="318739"/>
                  </a:lnTo>
                  <a:close/>
                </a:path>
              </a:pathLst>
            </a:custGeom>
            <a:solidFill>
              <a:srgbClr val="704430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2087560" y="1038225"/>
            <a:ext cx="1377979" cy="1652766"/>
            <a:chOff x="0" y="0"/>
            <a:chExt cx="398102" cy="477489"/>
          </a:xfrm>
        </p:grpSpPr>
        <p:sp>
          <p:nvSpPr>
            <p:cNvPr id="8" name="Freeform 8"/>
            <p:cNvSpPr/>
            <p:nvPr/>
          </p:nvSpPr>
          <p:spPr>
            <a:xfrm>
              <a:off x="92710" y="106680"/>
              <a:ext cx="293962" cy="358109"/>
            </a:xfrm>
            <a:custGeom>
              <a:avLst/>
              <a:gdLst/>
              <a:ahLst/>
              <a:cxnLst/>
              <a:rect l="l" t="t" r="r" b="b"/>
              <a:pathLst>
                <a:path w="293962" h="358109">
                  <a:moveTo>
                    <a:pt x="267292" y="168879"/>
                  </a:moveTo>
                  <a:cubicBezTo>
                    <a:pt x="267292" y="256509"/>
                    <a:pt x="191092" y="327629"/>
                    <a:pt x="109812" y="327629"/>
                  </a:cubicBezTo>
                  <a:lnTo>
                    <a:pt x="66040" y="327629"/>
                  </a:lnTo>
                  <a:cubicBezTo>
                    <a:pt x="43180" y="327629"/>
                    <a:pt x="20320" y="322549"/>
                    <a:pt x="0" y="313659"/>
                  </a:cubicBezTo>
                  <a:cubicBezTo>
                    <a:pt x="26670" y="341599"/>
                    <a:pt x="63500" y="358109"/>
                    <a:pt x="96001" y="358109"/>
                  </a:cubicBezTo>
                  <a:lnTo>
                    <a:pt x="147912" y="358109"/>
                  </a:lnTo>
                  <a:cubicBezTo>
                    <a:pt x="227922" y="358109"/>
                    <a:pt x="293962" y="292069"/>
                    <a:pt x="293962" y="212059"/>
                  </a:cubicBezTo>
                  <a:lnTo>
                    <a:pt x="293962" y="95250"/>
                  </a:lnTo>
                  <a:cubicBezTo>
                    <a:pt x="293962" y="58420"/>
                    <a:pt x="279992" y="25400"/>
                    <a:pt x="258402" y="0"/>
                  </a:cubicBezTo>
                  <a:cubicBezTo>
                    <a:pt x="264752" y="16510"/>
                    <a:pt x="267292" y="34290"/>
                    <a:pt x="267292" y="52070"/>
                  </a:cubicBezTo>
                  <a:lnTo>
                    <a:pt x="267292" y="168879"/>
                  </a:lnTo>
                  <a:close/>
                </a:path>
              </a:pathLst>
            </a:custGeom>
            <a:solidFill>
              <a:srgbClr val="704430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12700" y="12700"/>
              <a:ext cx="333332" cy="408909"/>
            </a:xfrm>
            <a:custGeom>
              <a:avLst/>
              <a:gdLst/>
              <a:ahLst/>
              <a:cxnLst/>
              <a:rect l="l" t="t" r="r" b="b"/>
              <a:pathLst>
                <a:path w="333332" h="408909">
                  <a:moveTo>
                    <a:pt x="146050" y="408909"/>
                  </a:moveTo>
                  <a:lnTo>
                    <a:pt x="187282" y="408909"/>
                  </a:lnTo>
                  <a:cubicBezTo>
                    <a:pt x="267292" y="408909"/>
                    <a:pt x="333332" y="342869"/>
                    <a:pt x="333332" y="262859"/>
                  </a:cubicBezTo>
                  <a:lnTo>
                    <a:pt x="333332" y="146050"/>
                  </a:lnTo>
                  <a:cubicBezTo>
                    <a:pt x="333332" y="66040"/>
                    <a:pt x="267292" y="0"/>
                    <a:pt x="187282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62859"/>
                  </a:lnTo>
                  <a:cubicBezTo>
                    <a:pt x="0" y="344139"/>
                    <a:pt x="66040" y="408909"/>
                    <a:pt x="146050" y="408909"/>
                  </a:cubicBezTo>
                  <a:close/>
                </a:path>
              </a:pathLst>
            </a:custGeom>
            <a:solidFill>
              <a:srgbClr val="FFF3ED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0" y="0"/>
              <a:ext cx="398102" cy="477489"/>
            </a:xfrm>
            <a:custGeom>
              <a:avLst/>
              <a:gdLst/>
              <a:ahLst/>
              <a:cxnLst/>
              <a:rect l="l" t="t" r="r" b="b"/>
              <a:pathLst>
                <a:path w="398102" h="477489">
                  <a:moveTo>
                    <a:pt x="334602" y="74930"/>
                  </a:moveTo>
                  <a:cubicBezTo>
                    <a:pt x="306662" y="30480"/>
                    <a:pt x="257132" y="0"/>
                    <a:pt x="199982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75559"/>
                  </a:lnTo>
                  <a:cubicBezTo>
                    <a:pt x="0" y="327629"/>
                    <a:pt x="25400" y="373349"/>
                    <a:pt x="63500" y="402559"/>
                  </a:cubicBezTo>
                  <a:cubicBezTo>
                    <a:pt x="91440" y="447009"/>
                    <a:pt x="140970" y="477489"/>
                    <a:pt x="188711" y="477489"/>
                  </a:cubicBezTo>
                  <a:lnTo>
                    <a:pt x="239352" y="477489"/>
                  </a:lnTo>
                  <a:cubicBezTo>
                    <a:pt x="326982" y="477489"/>
                    <a:pt x="398102" y="406369"/>
                    <a:pt x="398102" y="318739"/>
                  </a:cubicBezTo>
                  <a:lnTo>
                    <a:pt x="398102" y="201930"/>
                  </a:lnTo>
                  <a:cubicBezTo>
                    <a:pt x="398102" y="149860"/>
                    <a:pt x="372702" y="104140"/>
                    <a:pt x="334602" y="74930"/>
                  </a:cubicBezTo>
                  <a:close/>
                  <a:moveTo>
                    <a:pt x="12700" y="275559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99982" y="12700"/>
                  </a:lnTo>
                  <a:cubicBezTo>
                    <a:pt x="279992" y="12700"/>
                    <a:pt x="346032" y="78740"/>
                    <a:pt x="346032" y="158750"/>
                  </a:cubicBezTo>
                  <a:lnTo>
                    <a:pt x="346032" y="275559"/>
                  </a:lnTo>
                  <a:cubicBezTo>
                    <a:pt x="346032" y="355569"/>
                    <a:pt x="279992" y="421609"/>
                    <a:pt x="199982" y="421609"/>
                  </a:cubicBezTo>
                  <a:lnTo>
                    <a:pt x="158750" y="421609"/>
                  </a:lnTo>
                  <a:cubicBezTo>
                    <a:pt x="78740" y="421609"/>
                    <a:pt x="12700" y="356839"/>
                    <a:pt x="12700" y="275559"/>
                  </a:cubicBezTo>
                  <a:close/>
                  <a:moveTo>
                    <a:pt x="386672" y="318739"/>
                  </a:moveTo>
                  <a:cubicBezTo>
                    <a:pt x="386672" y="398749"/>
                    <a:pt x="319362" y="464789"/>
                    <a:pt x="239352" y="464789"/>
                  </a:cubicBezTo>
                  <a:lnTo>
                    <a:pt x="188711" y="464789"/>
                  </a:lnTo>
                  <a:cubicBezTo>
                    <a:pt x="157480" y="464789"/>
                    <a:pt x="120650" y="448279"/>
                    <a:pt x="93980" y="420339"/>
                  </a:cubicBezTo>
                  <a:cubicBezTo>
                    <a:pt x="114300" y="429229"/>
                    <a:pt x="135890" y="434309"/>
                    <a:pt x="160020" y="434309"/>
                  </a:cubicBezTo>
                  <a:lnTo>
                    <a:pt x="201252" y="434309"/>
                  </a:lnTo>
                  <a:cubicBezTo>
                    <a:pt x="288882" y="434309"/>
                    <a:pt x="360002" y="363189"/>
                    <a:pt x="360002" y="275559"/>
                  </a:cubicBezTo>
                  <a:lnTo>
                    <a:pt x="360002" y="158750"/>
                  </a:lnTo>
                  <a:cubicBezTo>
                    <a:pt x="360002" y="140970"/>
                    <a:pt x="356192" y="123190"/>
                    <a:pt x="351112" y="106680"/>
                  </a:cubicBezTo>
                  <a:cubicBezTo>
                    <a:pt x="372702" y="132080"/>
                    <a:pt x="386672" y="165100"/>
                    <a:pt x="386672" y="201930"/>
                  </a:cubicBezTo>
                  <a:lnTo>
                    <a:pt x="386672" y="318739"/>
                  </a:lnTo>
                  <a:close/>
                </a:path>
              </a:pathLst>
            </a:custGeom>
            <a:solidFill>
              <a:srgbClr val="704430"/>
            </a:solidFill>
          </p:spPr>
        </p:sp>
      </p:grpSp>
      <p:sp>
        <p:nvSpPr>
          <p:cNvPr id="11" name="AutoShape 11"/>
          <p:cNvSpPr/>
          <p:nvPr/>
        </p:nvSpPr>
        <p:spPr>
          <a:xfrm>
            <a:off x="12523303" y="1396002"/>
            <a:ext cx="354094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AutoShape 12"/>
          <p:cNvSpPr/>
          <p:nvPr/>
        </p:nvSpPr>
        <p:spPr>
          <a:xfrm rot="5400000">
            <a:off x="12523303" y="1396002"/>
            <a:ext cx="354094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3" name="Group 13"/>
          <p:cNvGrpSpPr/>
          <p:nvPr/>
        </p:nvGrpSpPr>
        <p:grpSpPr>
          <a:xfrm>
            <a:off x="7871382" y="1735822"/>
            <a:ext cx="9063737" cy="7532003"/>
            <a:chOff x="0" y="0"/>
            <a:chExt cx="2398335" cy="1993026"/>
          </a:xfrm>
        </p:grpSpPr>
        <p:sp>
          <p:nvSpPr>
            <p:cNvPr id="14" name="Freeform 14"/>
            <p:cNvSpPr/>
            <p:nvPr/>
          </p:nvSpPr>
          <p:spPr>
            <a:xfrm>
              <a:off x="92710" y="106680"/>
              <a:ext cx="2294195" cy="1873646"/>
            </a:xfrm>
            <a:custGeom>
              <a:avLst/>
              <a:gdLst/>
              <a:ahLst/>
              <a:cxnLst/>
              <a:rect l="l" t="t" r="r" b="b"/>
              <a:pathLst>
                <a:path w="2294195" h="1873646">
                  <a:moveTo>
                    <a:pt x="2267525" y="1684416"/>
                  </a:moveTo>
                  <a:cubicBezTo>
                    <a:pt x="2267525" y="1772046"/>
                    <a:pt x="2191325" y="1843166"/>
                    <a:pt x="2110045" y="1843166"/>
                  </a:cubicBezTo>
                  <a:lnTo>
                    <a:pt x="66040" y="1843166"/>
                  </a:lnTo>
                  <a:cubicBezTo>
                    <a:pt x="43180" y="1843166"/>
                    <a:pt x="20320" y="1838086"/>
                    <a:pt x="0" y="1829196"/>
                  </a:cubicBezTo>
                  <a:cubicBezTo>
                    <a:pt x="26670" y="1857136"/>
                    <a:pt x="63500" y="1873646"/>
                    <a:pt x="108749" y="1873646"/>
                  </a:cubicBezTo>
                  <a:lnTo>
                    <a:pt x="2148145" y="1873646"/>
                  </a:lnTo>
                  <a:cubicBezTo>
                    <a:pt x="2228155" y="1873646"/>
                    <a:pt x="2294195" y="1807606"/>
                    <a:pt x="2294195" y="1727596"/>
                  </a:cubicBezTo>
                  <a:lnTo>
                    <a:pt x="2294195" y="95250"/>
                  </a:lnTo>
                  <a:cubicBezTo>
                    <a:pt x="2294195" y="58420"/>
                    <a:pt x="2280225" y="25400"/>
                    <a:pt x="2258635" y="0"/>
                  </a:cubicBezTo>
                  <a:cubicBezTo>
                    <a:pt x="2264985" y="16510"/>
                    <a:pt x="2267525" y="34290"/>
                    <a:pt x="2267525" y="52070"/>
                  </a:cubicBezTo>
                  <a:lnTo>
                    <a:pt x="2267525" y="1684416"/>
                  </a:lnTo>
                  <a:close/>
                </a:path>
              </a:pathLst>
            </a:custGeom>
            <a:solidFill>
              <a:srgbClr val="704430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12700" y="12700"/>
              <a:ext cx="2333565" cy="1924446"/>
            </a:xfrm>
            <a:custGeom>
              <a:avLst/>
              <a:gdLst/>
              <a:ahLst/>
              <a:cxnLst/>
              <a:rect l="l" t="t" r="r" b="b"/>
              <a:pathLst>
                <a:path w="2333565" h="1924446">
                  <a:moveTo>
                    <a:pt x="146050" y="1924446"/>
                  </a:moveTo>
                  <a:lnTo>
                    <a:pt x="2187515" y="1924446"/>
                  </a:lnTo>
                  <a:cubicBezTo>
                    <a:pt x="2267525" y="1924446"/>
                    <a:pt x="2333565" y="1858406"/>
                    <a:pt x="2333565" y="1778396"/>
                  </a:cubicBezTo>
                  <a:lnTo>
                    <a:pt x="2333565" y="146050"/>
                  </a:lnTo>
                  <a:cubicBezTo>
                    <a:pt x="2333565" y="66040"/>
                    <a:pt x="2267525" y="0"/>
                    <a:pt x="2187515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1778396"/>
                  </a:lnTo>
                  <a:cubicBezTo>
                    <a:pt x="0" y="1859676"/>
                    <a:pt x="66040" y="1924446"/>
                    <a:pt x="146050" y="1924446"/>
                  </a:cubicBezTo>
                  <a:close/>
                </a:path>
              </a:pathLst>
            </a:custGeom>
            <a:solidFill>
              <a:srgbClr val="FFF3ED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0" y="0"/>
              <a:ext cx="2398335" cy="1993026"/>
            </a:xfrm>
            <a:custGeom>
              <a:avLst/>
              <a:gdLst/>
              <a:ahLst/>
              <a:cxnLst/>
              <a:rect l="l" t="t" r="r" b="b"/>
              <a:pathLst>
                <a:path w="2398335" h="1993026">
                  <a:moveTo>
                    <a:pt x="2334835" y="74930"/>
                  </a:moveTo>
                  <a:cubicBezTo>
                    <a:pt x="2306895" y="30480"/>
                    <a:pt x="2257365" y="0"/>
                    <a:pt x="2200215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1791096"/>
                  </a:lnTo>
                  <a:cubicBezTo>
                    <a:pt x="0" y="1843166"/>
                    <a:pt x="25400" y="1888886"/>
                    <a:pt x="63500" y="1918096"/>
                  </a:cubicBezTo>
                  <a:cubicBezTo>
                    <a:pt x="91440" y="1962546"/>
                    <a:pt x="140970" y="1993026"/>
                    <a:pt x="203449" y="1993026"/>
                  </a:cubicBezTo>
                  <a:lnTo>
                    <a:pt x="2239585" y="1993026"/>
                  </a:lnTo>
                  <a:cubicBezTo>
                    <a:pt x="2327215" y="1993026"/>
                    <a:pt x="2398335" y="1921906"/>
                    <a:pt x="2398335" y="1834276"/>
                  </a:cubicBezTo>
                  <a:lnTo>
                    <a:pt x="2398335" y="201930"/>
                  </a:lnTo>
                  <a:cubicBezTo>
                    <a:pt x="2398335" y="149860"/>
                    <a:pt x="2372935" y="104140"/>
                    <a:pt x="2334835" y="74930"/>
                  </a:cubicBezTo>
                  <a:close/>
                  <a:moveTo>
                    <a:pt x="12700" y="1791096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2200215" y="12700"/>
                  </a:lnTo>
                  <a:cubicBezTo>
                    <a:pt x="2280225" y="12700"/>
                    <a:pt x="2346265" y="78740"/>
                    <a:pt x="2346265" y="158750"/>
                  </a:cubicBezTo>
                  <a:lnTo>
                    <a:pt x="2346265" y="1791096"/>
                  </a:lnTo>
                  <a:cubicBezTo>
                    <a:pt x="2346265" y="1871106"/>
                    <a:pt x="2280225" y="1937146"/>
                    <a:pt x="2200215" y="1937146"/>
                  </a:cubicBezTo>
                  <a:lnTo>
                    <a:pt x="158750" y="1937146"/>
                  </a:lnTo>
                  <a:cubicBezTo>
                    <a:pt x="78740" y="1937146"/>
                    <a:pt x="12700" y="1872376"/>
                    <a:pt x="12700" y="1791096"/>
                  </a:cubicBezTo>
                  <a:close/>
                  <a:moveTo>
                    <a:pt x="2386905" y="1834276"/>
                  </a:moveTo>
                  <a:cubicBezTo>
                    <a:pt x="2386905" y="1914286"/>
                    <a:pt x="2319595" y="1980326"/>
                    <a:pt x="2239585" y="1980326"/>
                  </a:cubicBezTo>
                  <a:lnTo>
                    <a:pt x="203449" y="1980326"/>
                  </a:lnTo>
                  <a:cubicBezTo>
                    <a:pt x="157480" y="1980326"/>
                    <a:pt x="120650" y="1963816"/>
                    <a:pt x="93980" y="1935876"/>
                  </a:cubicBezTo>
                  <a:cubicBezTo>
                    <a:pt x="114300" y="1944766"/>
                    <a:pt x="135890" y="1949846"/>
                    <a:pt x="160020" y="1949846"/>
                  </a:cubicBezTo>
                  <a:lnTo>
                    <a:pt x="2201485" y="1949846"/>
                  </a:lnTo>
                  <a:cubicBezTo>
                    <a:pt x="2289115" y="1949846"/>
                    <a:pt x="2360235" y="1878726"/>
                    <a:pt x="2360235" y="1791096"/>
                  </a:cubicBezTo>
                  <a:lnTo>
                    <a:pt x="2360235" y="158750"/>
                  </a:lnTo>
                  <a:cubicBezTo>
                    <a:pt x="2360235" y="140970"/>
                    <a:pt x="2356425" y="123190"/>
                    <a:pt x="2351345" y="106680"/>
                  </a:cubicBezTo>
                  <a:cubicBezTo>
                    <a:pt x="2372935" y="132080"/>
                    <a:pt x="2386905" y="165100"/>
                    <a:pt x="2386905" y="201930"/>
                  </a:cubicBezTo>
                  <a:lnTo>
                    <a:pt x="2386905" y="1834276"/>
                  </a:lnTo>
                  <a:close/>
                </a:path>
              </a:pathLst>
            </a:custGeom>
            <a:solidFill>
              <a:srgbClr val="704430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14774246" y="1273025"/>
            <a:ext cx="245953" cy="245953"/>
            <a:chOff x="0" y="0"/>
            <a:chExt cx="6350000" cy="63500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3ED"/>
            </a:solidFill>
          </p:spPr>
        </p:sp>
      </p:grpSp>
      <p:grpSp>
        <p:nvGrpSpPr>
          <p:cNvPr id="19" name="Group 19"/>
          <p:cNvGrpSpPr/>
          <p:nvPr/>
        </p:nvGrpSpPr>
        <p:grpSpPr>
          <a:xfrm>
            <a:off x="15255708" y="1273025"/>
            <a:ext cx="245953" cy="245953"/>
            <a:chOff x="0" y="0"/>
            <a:chExt cx="6350000" cy="63500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3ED"/>
            </a:solidFill>
          </p:spPr>
        </p:sp>
      </p:grpSp>
      <p:grpSp>
        <p:nvGrpSpPr>
          <p:cNvPr id="21" name="Group 21"/>
          <p:cNvGrpSpPr/>
          <p:nvPr/>
        </p:nvGrpSpPr>
        <p:grpSpPr>
          <a:xfrm>
            <a:off x="15737170" y="1273025"/>
            <a:ext cx="245953" cy="245953"/>
            <a:chOff x="0" y="0"/>
            <a:chExt cx="6350000" cy="63500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3ED"/>
            </a:solidFill>
          </p:spPr>
        </p:sp>
      </p:grpSp>
      <p:sp>
        <p:nvSpPr>
          <p:cNvPr id="23" name="Freeform 23"/>
          <p:cNvSpPr/>
          <p:nvPr/>
        </p:nvSpPr>
        <p:spPr>
          <a:xfrm>
            <a:off x="2190576" y="2186892"/>
            <a:ext cx="2924354" cy="2956608"/>
          </a:xfrm>
          <a:custGeom>
            <a:avLst/>
            <a:gdLst/>
            <a:ahLst/>
            <a:cxnLst/>
            <a:rect l="l" t="t" r="r" b="b"/>
            <a:pathLst>
              <a:path w="2924354" h="2956608">
                <a:moveTo>
                  <a:pt x="0" y="0"/>
                </a:moveTo>
                <a:lnTo>
                  <a:pt x="2924354" y="0"/>
                </a:lnTo>
                <a:lnTo>
                  <a:pt x="2924354" y="2956608"/>
                </a:lnTo>
                <a:lnTo>
                  <a:pt x="0" y="2956608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1464321" y="5014981"/>
            <a:ext cx="5505237" cy="4063866"/>
          </a:xfrm>
          <a:custGeom>
            <a:avLst/>
            <a:gdLst/>
            <a:ahLst/>
            <a:cxnLst/>
            <a:rect l="l" t="t" r="r" b="b"/>
            <a:pathLst>
              <a:path w="5505237" h="4063866">
                <a:moveTo>
                  <a:pt x="0" y="0"/>
                </a:moveTo>
                <a:lnTo>
                  <a:pt x="5505237" y="0"/>
                </a:lnTo>
                <a:lnTo>
                  <a:pt x="5505237" y="4063867"/>
                </a:lnTo>
                <a:lnTo>
                  <a:pt x="0" y="406386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5" name="TextBox 25"/>
          <p:cNvSpPr txBox="1"/>
          <p:nvPr/>
        </p:nvSpPr>
        <p:spPr>
          <a:xfrm>
            <a:off x="6074836" y="2245633"/>
            <a:ext cx="7390704" cy="1209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00"/>
              </a:lnSpc>
            </a:pPr>
            <a:r>
              <a:rPr lang="en-US" sz="9000" u="sng">
                <a:solidFill>
                  <a:srgbClr val="704430"/>
                </a:solidFill>
                <a:latin typeface="Shrikhand"/>
              </a:rPr>
              <a:t>CILIJ</a:t>
            </a:r>
            <a:r>
              <a:rPr lang="en-US" sz="9000">
                <a:solidFill>
                  <a:srgbClr val="704430"/>
                </a:solidFill>
                <a:latin typeface="Shrikhand"/>
              </a:rPr>
              <a:t>: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8068197" y="3789756"/>
            <a:ext cx="8248752" cy="22980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39369" lvl="1" indent="-419685">
              <a:lnSpc>
                <a:spcPts val="6220"/>
              </a:lnSpc>
              <a:buFont typeface="Arial"/>
              <a:buChar char="•"/>
            </a:pPr>
            <a:r>
              <a:rPr lang="en-US" sz="3887">
                <a:solidFill>
                  <a:srgbClr val="704430"/>
                </a:solidFill>
                <a:latin typeface="Nunito"/>
              </a:rPr>
              <a:t>Učenec dela z </a:t>
            </a:r>
            <a:r>
              <a:rPr lang="en-US" sz="3887">
                <a:solidFill>
                  <a:srgbClr val="704430"/>
                </a:solidFill>
                <a:latin typeface="Nunito Bold"/>
              </a:rPr>
              <a:t>besedilom </a:t>
            </a:r>
            <a:r>
              <a:rPr lang="en-US" sz="3887">
                <a:solidFill>
                  <a:srgbClr val="704430"/>
                </a:solidFill>
                <a:latin typeface="Nunito"/>
              </a:rPr>
              <a:t>in </a:t>
            </a:r>
            <a:r>
              <a:rPr lang="en-US" sz="3887">
                <a:solidFill>
                  <a:srgbClr val="704430"/>
                </a:solidFill>
                <a:latin typeface="Nunito Bold"/>
              </a:rPr>
              <a:t>slikami </a:t>
            </a:r>
            <a:r>
              <a:rPr lang="en-US" sz="3887">
                <a:solidFill>
                  <a:srgbClr val="704430"/>
                </a:solidFill>
                <a:latin typeface="Nunito"/>
              </a:rPr>
              <a:t>v besedilnih in grafičnih urejevalnikih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718149" y="5853431"/>
            <a:ext cx="4556712" cy="22726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49"/>
              </a:lnSpc>
            </a:pPr>
            <a:r>
              <a:rPr lang="en-US" sz="4099">
                <a:solidFill>
                  <a:srgbClr val="704430"/>
                </a:solidFill>
                <a:latin typeface="Nunito Bold"/>
              </a:rPr>
              <a:t>OBDELAVA IN UPORABA INFORMACIJ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18728" y="614403"/>
            <a:ext cx="8149494" cy="988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1597742" lvl="1" indent="-798871">
              <a:lnSpc>
                <a:spcPts val="7400"/>
              </a:lnSpc>
              <a:buAutoNum type="arabicPeriod"/>
            </a:pPr>
            <a:r>
              <a:rPr lang="en-US" sz="7400">
                <a:solidFill>
                  <a:srgbClr val="704430"/>
                </a:solidFill>
                <a:latin typeface="Nunito Sans"/>
              </a:rPr>
              <a:t>STOPNJA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75732" b="-75732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8506347" y="1038225"/>
            <a:ext cx="3581213" cy="1652766"/>
            <a:chOff x="0" y="0"/>
            <a:chExt cx="1034622" cy="477489"/>
          </a:xfrm>
        </p:grpSpPr>
        <p:sp>
          <p:nvSpPr>
            <p:cNvPr id="4" name="Freeform 4"/>
            <p:cNvSpPr/>
            <p:nvPr/>
          </p:nvSpPr>
          <p:spPr>
            <a:xfrm>
              <a:off x="92710" y="106680"/>
              <a:ext cx="930482" cy="358109"/>
            </a:xfrm>
            <a:custGeom>
              <a:avLst/>
              <a:gdLst/>
              <a:ahLst/>
              <a:cxnLst/>
              <a:rect l="l" t="t" r="r" b="b"/>
              <a:pathLst>
                <a:path w="930482" h="358109">
                  <a:moveTo>
                    <a:pt x="903812" y="168879"/>
                  </a:moveTo>
                  <a:cubicBezTo>
                    <a:pt x="903812" y="256509"/>
                    <a:pt x="827612" y="327629"/>
                    <a:pt x="746332" y="327629"/>
                  </a:cubicBezTo>
                  <a:lnTo>
                    <a:pt x="66040" y="327629"/>
                  </a:lnTo>
                  <a:cubicBezTo>
                    <a:pt x="43180" y="327629"/>
                    <a:pt x="20320" y="322549"/>
                    <a:pt x="0" y="313659"/>
                  </a:cubicBezTo>
                  <a:cubicBezTo>
                    <a:pt x="26670" y="341599"/>
                    <a:pt x="63500" y="358109"/>
                    <a:pt x="100058" y="358109"/>
                  </a:cubicBezTo>
                  <a:lnTo>
                    <a:pt x="784432" y="358109"/>
                  </a:lnTo>
                  <a:cubicBezTo>
                    <a:pt x="864442" y="358109"/>
                    <a:pt x="930482" y="292069"/>
                    <a:pt x="930482" y="212059"/>
                  </a:cubicBezTo>
                  <a:lnTo>
                    <a:pt x="930482" y="95250"/>
                  </a:lnTo>
                  <a:cubicBezTo>
                    <a:pt x="930482" y="58420"/>
                    <a:pt x="916512" y="25400"/>
                    <a:pt x="894922" y="0"/>
                  </a:cubicBezTo>
                  <a:cubicBezTo>
                    <a:pt x="901272" y="16510"/>
                    <a:pt x="903812" y="34290"/>
                    <a:pt x="903812" y="52070"/>
                  </a:cubicBezTo>
                  <a:lnTo>
                    <a:pt x="903812" y="168879"/>
                  </a:lnTo>
                  <a:close/>
                </a:path>
              </a:pathLst>
            </a:custGeom>
            <a:solidFill>
              <a:srgbClr val="704430"/>
            </a:solidFill>
          </p:spPr>
        </p:sp>
        <p:sp>
          <p:nvSpPr>
            <p:cNvPr id="5" name="Freeform 5"/>
            <p:cNvSpPr/>
            <p:nvPr/>
          </p:nvSpPr>
          <p:spPr>
            <a:xfrm>
              <a:off x="12700" y="12700"/>
              <a:ext cx="969852" cy="408909"/>
            </a:xfrm>
            <a:custGeom>
              <a:avLst/>
              <a:gdLst/>
              <a:ahLst/>
              <a:cxnLst/>
              <a:rect l="l" t="t" r="r" b="b"/>
              <a:pathLst>
                <a:path w="969852" h="408909">
                  <a:moveTo>
                    <a:pt x="146050" y="408909"/>
                  </a:moveTo>
                  <a:lnTo>
                    <a:pt x="823802" y="408909"/>
                  </a:lnTo>
                  <a:cubicBezTo>
                    <a:pt x="903812" y="408909"/>
                    <a:pt x="969852" y="342869"/>
                    <a:pt x="969852" y="262859"/>
                  </a:cubicBezTo>
                  <a:lnTo>
                    <a:pt x="969852" y="146050"/>
                  </a:lnTo>
                  <a:cubicBezTo>
                    <a:pt x="969852" y="66040"/>
                    <a:pt x="903812" y="0"/>
                    <a:pt x="823802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62859"/>
                  </a:lnTo>
                  <a:cubicBezTo>
                    <a:pt x="0" y="344139"/>
                    <a:pt x="66040" y="408909"/>
                    <a:pt x="146050" y="408909"/>
                  </a:cubicBezTo>
                  <a:close/>
                </a:path>
              </a:pathLst>
            </a:custGeom>
            <a:solidFill>
              <a:srgbClr val="FFF3ED"/>
            </a:solidFill>
          </p:spPr>
        </p:sp>
        <p:sp>
          <p:nvSpPr>
            <p:cNvPr id="6" name="Freeform 6"/>
            <p:cNvSpPr/>
            <p:nvPr/>
          </p:nvSpPr>
          <p:spPr>
            <a:xfrm>
              <a:off x="0" y="0"/>
              <a:ext cx="1034622" cy="477489"/>
            </a:xfrm>
            <a:custGeom>
              <a:avLst/>
              <a:gdLst/>
              <a:ahLst/>
              <a:cxnLst/>
              <a:rect l="l" t="t" r="r" b="b"/>
              <a:pathLst>
                <a:path w="1034622" h="477489">
                  <a:moveTo>
                    <a:pt x="971122" y="74930"/>
                  </a:moveTo>
                  <a:cubicBezTo>
                    <a:pt x="943182" y="30480"/>
                    <a:pt x="893652" y="0"/>
                    <a:pt x="836502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75559"/>
                  </a:lnTo>
                  <a:cubicBezTo>
                    <a:pt x="0" y="327629"/>
                    <a:pt x="25400" y="373349"/>
                    <a:pt x="63500" y="402559"/>
                  </a:cubicBezTo>
                  <a:cubicBezTo>
                    <a:pt x="91440" y="447009"/>
                    <a:pt x="140970" y="477489"/>
                    <a:pt x="193401" y="477489"/>
                  </a:cubicBezTo>
                  <a:lnTo>
                    <a:pt x="875872" y="477489"/>
                  </a:lnTo>
                  <a:cubicBezTo>
                    <a:pt x="963502" y="477489"/>
                    <a:pt x="1034622" y="406369"/>
                    <a:pt x="1034622" y="318739"/>
                  </a:cubicBezTo>
                  <a:lnTo>
                    <a:pt x="1034622" y="201930"/>
                  </a:lnTo>
                  <a:cubicBezTo>
                    <a:pt x="1034622" y="149860"/>
                    <a:pt x="1009222" y="104140"/>
                    <a:pt x="971122" y="74930"/>
                  </a:cubicBezTo>
                  <a:close/>
                  <a:moveTo>
                    <a:pt x="12700" y="275559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836502" y="12700"/>
                  </a:lnTo>
                  <a:cubicBezTo>
                    <a:pt x="916512" y="12700"/>
                    <a:pt x="982552" y="78740"/>
                    <a:pt x="982552" y="158750"/>
                  </a:cubicBezTo>
                  <a:lnTo>
                    <a:pt x="982552" y="275559"/>
                  </a:lnTo>
                  <a:cubicBezTo>
                    <a:pt x="982552" y="355569"/>
                    <a:pt x="916512" y="421609"/>
                    <a:pt x="836502" y="421609"/>
                  </a:cubicBezTo>
                  <a:lnTo>
                    <a:pt x="158750" y="421609"/>
                  </a:lnTo>
                  <a:cubicBezTo>
                    <a:pt x="78740" y="421609"/>
                    <a:pt x="12700" y="356839"/>
                    <a:pt x="12700" y="275559"/>
                  </a:cubicBezTo>
                  <a:close/>
                  <a:moveTo>
                    <a:pt x="1023192" y="318739"/>
                  </a:moveTo>
                  <a:cubicBezTo>
                    <a:pt x="1023192" y="398749"/>
                    <a:pt x="955882" y="464789"/>
                    <a:pt x="875872" y="464789"/>
                  </a:cubicBezTo>
                  <a:lnTo>
                    <a:pt x="193401" y="464789"/>
                  </a:lnTo>
                  <a:cubicBezTo>
                    <a:pt x="157480" y="464789"/>
                    <a:pt x="120650" y="448279"/>
                    <a:pt x="93980" y="420339"/>
                  </a:cubicBezTo>
                  <a:cubicBezTo>
                    <a:pt x="114300" y="429229"/>
                    <a:pt x="135890" y="434309"/>
                    <a:pt x="160020" y="434309"/>
                  </a:cubicBezTo>
                  <a:lnTo>
                    <a:pt x="837772" y="434309"/>
                  </a:lnTo>
                  <a:cubicBezTo>
                    <a:pt x="925402" y="434309"/>
                    <a:pt x="996522" y="363189"/>
                    <a:pt x="996522" y="275559"/>
                  </a:cubicBezTo>
                  <a:lnTo>
                    <a:pt x="996522" y="158750"/>
                  </a:lnTo>
                  <a:cubicBezTo>
                    <a:pt x="996522" y="140970"/>
                    <a:pt x="992712" y="123190"/>
                    <a:pt x="987632" y="106680"/>
                  </a:cubicBezTo>
                  <a:cubicBezTo>
                    <a:pt x="1009222" y="132080"/>
                    <a:pt x="1023192" y="165100"/>
                    <a:pt x="1023192" y="201930"/>
                  </a:cubicBezTo>
                  <a:lnTo>
                    <a:pt x="1023192" y="318739"/>
                  </a:lnTo>
                  <a:close/>
                </a:path>
              </a:pathLst>
            </a:custGeom>
            <a:solidFill>
              <a:srgbClr val="704430"/>
            </a:solidFill>
          </p:spPr>
        </p:sp>
      </p:grpSp>
      <p:grpSp>
        <p:nvGrpSpPr>
          <p:cNvPr id="7" name="Group 7"/>
          <p:cNvGrpSpPr/>
          <p:nvPr/>
        </p:nvGrpSpPr>
        <p:grpSpPr>
          <a:xfrm>
            <a:off x="12087560" y="1038225"/>
            <a:ext cx="1377979" cy="1652766"/>
            <a:chOff x="0" y="0"/>
            <a:chExt cx="398102" cy="477489"/>
          </a:xfrm>
        </p:grpSpPr>
        <p:sp>
          <p:nvSpPr>
            <p:cNvPr id="8" name="Freeform 8"/>
            <p:cNvSpPr/>
            <p:nvPr/>
          </p:nvSpPr>
          <p:spPr>
            <a:xfrm>
              <a:off x="92710" y="106680"/>
              <a:ext cx="293962" cy="358109"/>
            </a:xfrm>
            <a:custGeom>
              <a:avLst/>
              <a:gdLst/>
              <a:ahLst/>
              <a:cxnLst/>
              <a:rect l="l" t="t" r="r" b="b"/>
              <a:pathLst>
                <a:path w="293962" h="358109">
                  <a:moveTo>
                    <a:pt x="267292" y="168879"/>
                  </a:moveTo>
                  <a:cubicBezTo>
                    <a:pt x="267292" y="256509"/>
                    <a:pt x="191092" y="327629"/>
                    <a:pt x="109812" y="327629"/>
                  </a:cubicBezTo>
                  <a:lnTo>
                    <a:pt x="66040" y="327629"/>
                  </a:lnTo>
                  <a:cubicBezTo>
                    <a:pt x="43180" y="327629"/>
                    <a:pt x="20320" y="322549"/>
                    <a:pt x="0" y="313659"/>
                  </a:cubicBezTo>
                  <a:cubicBezTo>
                    <a:pt x="26670" y="341599"/>
                    <a:pt x="63500" y="358109"/>
                    <a:pt x="96001" y="358109"/>
                  </a:cubicBezTo>
                  <a:lnTo>
                    <a:pt x="147912" y="358109"/>
                  </a:lnTo>
                  <a:cubicBezTo>
                    <a:pt x="227922" y="358109"/>
                    <a:pt x="293962" y="292069"/>
                    <a:pt x="293962" y="212059"/>
                  </a:cubicBezTo>
                  <a:lnTo>
                    <a:pt x="293962" y="95250"/>
                  </a:lnTo>
                  <a:cubicBezTo>
                    <a:pt x="293962" y="58420"/>
                    <a:pt x="279992" y="25400"/>
                    <a:pt x="258402" y="0"/>
                  </a:cubicBezTo>
                  <a:cubicBezTo>
                    <a:pt x="264752" y="16510"/>
                    <a:pt x="267292" y="34290"/>
                    <a:pt x="267292" y="52070"/>
                  </a:cubicBezTo>
                  <a:lnTo>
                    <a:pt x="267292" y="168879"/>
                  </a:lnTo>
                  <a:close/>
                </a:path>
              </a:pathLst>
            </a:custGeom>
            <a:solidFill>
              <a:srgbClr val="704430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12700" y="12700"/>
              <a:ext cx="333332" cy="408909"/>
            </a:xfrm>
            <a:custGeom>
              <a:avLst/>
              <a:gdLst/>
              <a:ahLst/>
              <a:cxnLst/>
              <a:rect l="l" t="t" r="r" b="b"/>
              <a:pathLst>
                <a:path w="333332" h="408909">
                  <a:moveTo>
                    <a:pt x="146050" y="408909"/>
                  </a:moveTo>
                  <a:lnTo>
                    <a:pt x="187282" y="408909"/>
                  </a:lnTo>
                  <a:cubicBezTo>
                    <a:pt x="267292" y="408909"/>
                    <a:pt x="333332" y="342869"/>
                    <a:pt x="333332" y="262859"/>
                  </a:cubicBezTo>
                  <a:lnTo>
                    <a:pt x="333332" y="146050"/>
                  </a:lnTo>
                  <a:cubicBezTo>
                    <a:pt x="333332" y="66040"/>
                    <a:pt x="267292" y="0"/>
                    <a:pt x="187282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262859"/>
                  </a:lnTo>
                  <a:cubicBezTo>
                    <a:pt x="0" y="344139"/>
                    <a:pt x="66040" y="408909"/>
                    <a:pt x="146050" y="408909"/>
                  </a:cubicBezTo>
                  <a:close/>
                </a:path>
              </a:pathLst>
            </a:custGeom>
            <a:solidFill>
              <a:srgbClr val="FFF3ED"/>
            </a:solidFill>
          </p:spPr>
        </p:sp>
        <p:sp>
          <p:nvSpPr>
            <p:cNvPr id="10" name="Freeform 10"/>
            <p:cNvSpPr/>
            <p:nvPr/>
          </p:nvSpPr>
          <p:spPr>
            <a:xfrm>
              <a:off x="0" y="0"/>
              <a:ext cx="398102" cy="477489"/>
            </a:xfrm>
            <a:custGeom>
              <a:avLst/>
              <a:gdLst/>
              <a:ahLst/>
              <a:cxnLst/>
              <a:rect l="l" t="t" r="r" b="b"/>
              <a:pathLst>
                <a:path w="398102" h="477489">
                  <a:moveTo>
                    <a:pt x="334602" y="74930"/>
                  </a:moveTo>
                  <a:cubicBezTo>
                    <a:pt x="306662" y="30480"/>
                    <a:pt x="257132" y="0"/>
                    <a:pt x="199982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275559"/>
                  </a:lnTo>
                  <a:cubicBezTo>
                    <a:pt x="0" y="327629"/>
                    <a:pt x="25400" y="373349"/>
                    <a:pt x="63500" y="402559"/>
                  </a:cubicBezTo>
                  <a:cubicBezTo>
                    <a:pt x="91440" y="447009"/>
                    <a:pt x="140970" y="477489"/>
                    <a:pt x="188711" y="477489"/>
                  </a:cubicBezTo>
                  <a:lnTo>
                    <a:pt x="239352" y="477489"/>
                  </a:lnTo>
                  <a:cubicBezTo>
                    <a:pt x="326982" y="477489"/>
                    <a:pt x="398102" y="406369"/>
                    <a:pt x="398102" y="318739"/>
                  </a:cubicBezTo>
                  <a:lnTo>
                    <a:pt x="398102" y="201930"/>
                  </a:lnTo>
                  <a:cubicBezTo>
                    <a:pt x="398102" y="149860"/>
                    <a:pt x="372702" y="104140"/>
                    <a:pt x="334602" y="74930"/>
                  </a:cubicBezTo>
                  <a:close/>
                  <a:moveTo>
                    <a:pt x="12700" y="275559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199982" y="12700"/>
                  </a:lnTo>
                  <a:cubicBezTo>
                    <a:pt x="279992" y="12700"/>
                    <a:pt x="346032" y="78740"/>
                    <a:pt x="346032" y="158750"/>
                  </a:cubicBezTo>
                  <a:lnTo>
                    <a:pt x="346032" y="275559"/>
                  </a:lnTo>
                  <a:cubicBezTo>
                    <a:pt x="346032" y="355569"/>
                    <a:pt x="279992" y="421609"/>
                    <a:pt x="199982" y="421609"/>
                  </a:cubicBezTo>
                  <a:lnTo>
                    <a:pt x="158750" y="421609"/>
                  </a:lnTo>
                  <a:cubicBezTo>
                    <a:pt x="78740" y="421609"/>
                    <a:pt x="12700" y="356839"/>
                    <a:pt x="12700" y="275559"/>
                  </a:cubicBezTo>
                  <a:close/>
                  <a:moveTo>
                    <a:pt x="386672" y="318739"/>
                  </a:moveTo>
                  <a:cubicBezTo>
                    <a:pt x="386672" y="398749"/>
                    <a:pt x="319362" y="464789"/>
                    <a:pt x="239352" y="464789"/>
                  </a:cubicBezTo>
                  <a:lnTo>
                    <a:pt x="188711" y="464789"/>
                  </a:lnTo>
                  <a:cubicBezTo>
                    <a:pt x="157480" y="464789"/>
                    <a:pt x="120650" y="448279"/>
                    <a:pt x="93980" y="420339"/>
                  </a:cubicBezTo>
                  <a:cubicBezTo>
                    <a:pt x="114300" y="429229"/>
                    <a:pt x="135890" y="434309"/>
                    <a:pt x="160020" y="434309"/>
                  </a:cubicBezTo>
                  <a:lnTo>
                    <a:pt x="201252" y="434309"/>
                  </a:lnTo>
                  <a:cubicBezTo>
                    <a:pt x="288882" y="434309"/>
                    <a:pt x="360002" y="363189"/>
                    <a:pt x="360002" y="275559"/>
                  </a:cubicBezTo>
                  <a:lnTo>
                    <a:pt x="360002" y="158750"/>
                  </a:lnTo>
                  <a:cubicBezTo>
                    <a:pt x="360002" y="140970"/>
                    <a:pt x="356192" y="123190"/>
                    <a:pt x="351112" y="106680"/>
                  </a:cubicBezTo>
                  <a:cubicBezTo>
                    <a:pt x="372702" y="132080"/>
                    <a:pt x="386672" y="165100"/>
                    <a:pt x="386672" y="201930"/>
                  </a:cubicBezTo>
                  <a:lnTo>
                    <a:pt x="386672" y="318739"/>
                  </a:lnTo>
                  <a:close/>
                </a:path>
              </a:pathLst>
            </a:custGeom>
            <a:solidFill>
              <a:srgbClr val="704430"/>
            </a:solidFill>
          </p:spPr>
        </p:sp>
      </p:grpSp>
      <p:sp>
        <p:nvSpPr>
          <p:cNvPr id="11" name="AutoShape 11"/>
          <p:cNvSpPr/>
          <p:nvPr/>
        </p:nvSpPr>
        <p:spPr>
          <a:xfrm>
            <a:off x="12523303" y="1396002"/>
            <a:ext cx="354094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12" name="AutoShape 12"/>
          <p:cNvSpPr/>
          <p:nvPr/>
        </p:nvSpPr>
        <p:spPr>
          <a:xfrm rot="5400000">
            <a:off x="12523303" y="1396002"/>
            <a:ext cx="354094" cy="0"/>
          </a:xfrm>
          <a:prstGeom prst="line">
            <a:avLst/>
          </a:prstGeom>
          <a:ln w="47625" cap="rnd">
            <a:solidFill>
              <a:srgbClr val="704430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3" name="Group 13"/>
          <p:cNvGrpSpPr/>
          <p:nvPr/>
        </p:nvGrpSpPr>
        <p:grpSpPr>
          <a:xfrm>
            <a:off x="7939228" y="1915388"/>
            <a:ext cx="9876338" cy="8207278"/>
            <a:chOff x="0" y="0"/>
            <a:chExt cx="2398335" cy="1993026"/>
          </a:xfrm>
        </p:grpSpPr>
        <p:sp>
          <p:nvSpPr>
            <p:cNvPr id="14" name="Freeform 14"/>
            <p:cNvSpPr/>
            <p:nvPr/>
          </p:nvSpPr>
          <p:spPr>
            <a:xfrm>
              <a:off x="92710" y="106680"/>
              <a:ext cx="2294195" cy="1873646"/>
            </a:xfrm>
            <a:custGeom>
              <a:avLst/>
              <a:gdLst/>
              <a:ahLst/>
              <a:cxnLst/>
              <a:rect l="l" t="t" r="r" b="b"/>
              <a:pathLst>
                <a:path w="2294195" h="1873646">
                  <a:moveTo>
                    <a:pt x="2267525" y="1684416"/>
                  </a:moveTo>
                  <a:cubicBezTo>
                    <a:pt x="2267525" y="1772046"/>
                    <a:pt x="2191325" y="1843166"/>
                    <a:pt x="2110045" y="1843166"/>
                  </a:cubicBezTo>
                  <a:lnTo>
                    <a:pt x="66040" y="1843166"/>
                  </a:lnTo>
                  <a:cubicBezTo>
                    <a:pt x="43180" y="1843166"/>
                    <a:pt x="20320" y="1838086"/>
                    <a:pt x="0" y="1829196"/>
                  </a:cubicBezTo>
                  <a:cubicBezTo>
                    <a:pt x="26670" y="1857136"/>
                    <a:pt x="63500" y="1873646"/>
                    <a:pt x="108749" y="1873646"/>
                  </a:cubicBezTo>
                  <a:lnTo>
                    <a:pt x="2148145" y="1873646"/>
                  </a:lnTo>
                  <a:cubicBezTo>
                    <a:pt x="2228155" y="1873646"/>
                    <a:pt x="2294195" y="1807606"/>
                    <a:pt x="2294195" y="1727596"/>
                  </a:cubicBezTo>
                  <a:lnTo>
                    <a:pt x="2294195" y="95250"/>
                  </a:lnTo>
                  <a:cubicBezTo>
                    <a:pt x="2294195" y="58420"/>
                    <a:pt x="2280225" y="25400"/>
                    <a:pt x="2258635" y="0"/>
                  </a:cubicBezTo>
                  <a:cubicBezTo>
                    <a:pt x="2264985" y="16510"/>
                    <a:pt x="2267525" y="34290"/>
                    <a:pt x="2267525" y="52070"/>
                  </a:cubicBezTo>
                  <a:lnTo>
                    <a:pt x="2267525" y="1684416"/>
                  </a:lnTo>
                  <a:close/>
                </a:path>
              </a:pathLst>
            </a:custGeom>
            <a:solidFill>
              <a:srgbClr val="704430"/>
            </a:solidFill>
          </p:spPr>
        </p:sp>
        <p:sp>
          <p:nvSpPr>
            <p:cNvPr id="15" name="Freeform 15"/>
            <p:cNvSpPr/>
            <p:nvPr/>
          </p:nvSpPr>
          <p:spPr>
            <a:xfrm>
              <a:off x="12700" y="12700"/>
              <a:ext cx="2333565" cy="1924446"/>
            </a:xfrm>
            <a:custGeom>
              <a:avLst/>
              <a:gdLst/>
              <a:ahLst/>
              <a:cxnLst/>
              <a:rect l="l" t="t" r="r" b="b"/>
              <a:pathLst>
                <a:path w="2333565" h="1924446">
                  <a:moveTo>
                    <a:pt x="146050" y="1924446"/>
                  </a:moveTo>
                  <a:lnTo>
                    <a:pt x="2187515" y="1924446"/>
                  </a:lnTo>
                  <a:cubicBezTo>
                    <a:pt x="2267525" y="1924446"/>
                    <a:pt x="2333565" y="1858406"/>
                    <a:pt x="2333565" y="1778396"/>
                  </a:cubicBezTo>
                  <a:lnTo>
                    <a:pt x="2333565" y="146050"/>
                  </a:lnTo>
                  <a:cubicBezTo>
                    <a:pt x="2333565" y="66040"/>
                    <a:pt x="2267525" y="0"/>
                    <a:pt x="2187515" y="0"/>
                  </a:cubicBezTo>
                  <a:lnTo>
                    <a:pt x="146050" y="0"/>
                  </a:lnTo>
                  <a:cubicBezTo>
                    <a:pt x="66040" y="0"/>
                    <a:pt x="0" y="66040"/>
                    <a:pt x="0" y="146050"/>
                  </a:cubicBezTo>
                  <a:lnTo>
                    <a:pt x="0" y="1778396"/>
                  </a:lnTo>
                  <a:cubicBezTo>
                    <a:pt x="0" y="1859676"/>
                    <a:pt x="66040" y="1924446"/>
                    <a:pt x="146050" y="1924446"/>
                  </a:cubicBezTo>
                  <a:close/>
                </a:path>
              </a:pathLst>
            </a:custGeom>
            <a:solidFill>
              <a:srgbClr val="FFF3ED"/>
            </a:solidFill>
          </p:spPr>
        </p:sp>
        <p:sp>
          <p:nvSpPr>
            <p:cNvPr id="16" name="Freeform 16"/>
            <p:cNvSpPr/>
            <p:nvPr/>
          </p:nvSpPr>
          <p:spPr>
            <a:xfrm>
              <a:off x="0" y="0"/>
              <a:ext cx="2398335" cy="1993026"/>
            </a:xfrm>
            <a:custGeom>
              <a:avLst/>
              <a:gdLst/>
              <a:ahLst/>
              <a:cxnLst/>
              <a:rect l="l" t="t" r="r" b="b"/>
              <a:pathLst>
                <a:path w="2398335" h="1993026">
                  <a:moveTo>
                    <a:pt x="2334835" y="74930"/>
                  </a:moveTo>
                  <a:cubicBezTo>
                    <a:pt x="2306895" y="30480"/>
                    <a:pt x="2257365" y="0"/>
                    <a:pt x="2200215" y="0"/>
                  </a:cubicBezTo>
                  <a:lnTo>
                    <a:pt x="158750" y="0"/>
                  </a:lnTo>
                  <a:cubicBezTo>
                    <a:pt x="71120" y="0"/>
                    <a:pt x="0" y="71120"/>
                    <a:pt x="0" y="158750"/>
                  </a:cubicBezTo>
                  <a:lnTo>
                    <a:pt x="0" y="1791096"/>
                  </a:lnTo>
                  <a:cubicBezTo>
                    <a:pt x="0" y="1843166"/>
                    <a:pt x="25400" y="1888886"/>
                    <a:pt x="63500" y="1918096"/>
                  </a:cubicBezTo>
                  <a:cubicBezTo>
                    <a:pt x="91440" y="1962546"/>
                    <a:pt x="140970" y="1993026"/>
                    <a:pt x="203449" y="1993026"/>
                  </a:cubicBezTo>
                  <a:lnTo>
                    <a:pt x="2239585" y="1993026"/>
                  </a:lnTo>
                  <a:cubicBezTo>
                    <a:pt x="2327215" y="1993026"/>
                    <a:pt x="2398335" y="1921906"/>
                    <a:pt x="2398335" y="1834276"/>
                  </a:cubicBezTo>
                  <a:lnTo>
                    <a:pt x="2398335" y="201930"/>
                  </a:lnTo>
                  <a:cubicBezTo>
                    <a:pt x="2398335" y="149860"/>
                    <a:pt x="2372935" y="104140"/>
                    <a:pt x="2334835" y="74930"/>
                  </a:cubicBezTo>
                  <a:close/>
                  <a:moveTo>
                    <a:pt x="12700" y="1791096"/>
                  </a:moveTo>
                  <a:lnTo>
                    <a:pt x="12700" y="158750"/>
                  </a:lnTo>
                  <a:cubicBezTo>
                    <a:pt x="12700" y="78740"/>
                    <a:pt x="78740" y="12700"/>
                    <a:pt x="158750" y="12700"/>
                  </a:cubicBezTo>
                  <a:lnTo>
                    <a:pt x="2200215" y="12700"/>
                  </a:lnTo>
                  <a:cubicBezTo>
                    <a:pt x="2280225" y="12700"/>
                    <a:pt x="2346265" y="78740"/>
                    <a:pt x="2346265" y="158750"/>
                  </a:cubicBezTo>
                  <a:lnTo>
                    <a:pt x="2346265" y="1791096"/>
                  </a:lnTo>
                  <a:cubicBezTo>
                    <a:pt x="2346265" y="1871106"/>
                    <a:pt x="2280225" y="1937146"/>
                    <a:pt x="2200215" y="1937146"/>
                  </a:cubicBezTo>
                  <a:lnTo>
                    <a:pt x="158750" y="1937146"/>
                  </a:lnTo>
                  <a:cubicBezTo>
                    <a:pt x="78740" y="1937146"/>
                    <a:pt x="12700" y="1872376"/>
                    <a:pt x="12700" y="1791096"/>
                  </a:cubicBezTo>
                  <a:close/>
                  <a:moveTo>
                    <a:pt x="2386905" y="1834276"/>
                  </a:moveTo>
                  <a:cubicBezTo>
                    <a:pt x="2386905" y="1914286"/>
                    <a:pt x="2319595" y="1980326"/>
                    <a:pt x="2239585" y="1980326"/>
                  </a:cubicBezTo>
                  <a:lnTo>
                    <a:pt x="203449" y="1980326"/>
                  </a:lnTo>
                  <a:cubicBezTo>
                    <a:pt x="157480" y="1980326"/>
                    <a:pt x="120650" y="1963816"/>
                    <a:pt x="93980" y="1935876"/>
                  </a:cubicBezTo>
                  <a:cubicBezTo>
                    <a:pt x="114300" y="1944766"/>
                    <a:pt x="135890" y="1949846"/>
                    <a:pt x="160020" y="1949846"/>
                  </a:cubicBezTo>
                  <a:lnTo>
                    <a:pt x="2201485" y="1949846"/>
                  </a:lnTo>
                  <a:cubicBezTo>
                    <a:pt x="2289115" y="1949846"/>
                    <a:pt x="2360235" y="1878726"/>
                    <a:pt x="2360235" y="1791096"/>
                  </a:cubicBezTo>
                  <a:lnTo>
                    <a:pt x="2360235" y="158750"/>
                  </a:lnTo>
                  <a:cubicBezTo>
                    <a:pt x="2360235" y="140970"/>
                    <a:pt x="2356425" y="123190"/>
                    <a:pt x="2351345" y="106680"/>
                  </a:cubicBezTo>
                  <a:cubicBezTo>
                    <a:pt x="2372935" y="132080"/>
                    <a:pt x="2386905" y="165100"/>
                    <a:pt x="2386905" y="201930"/>
                  </a:cubicBezTo>
                  <a:lnTo>
                    <a:pt x="2386905" y="1834276"/>
                  </a:lnTo>
                  <a:close/>
                </a:path>
              </a:pathLst>
            </a:custGeom>
            <a:solidFill>
              <a:srgbClr val="704430"/>
            </a:solidFill>
          </p:spPr>
        </p:sp>
      </p:grpSp>
      <p:grpSp>
        <p:nvGrpSpPr>
          <p:cNvPr id="17" name="Group 17"/>
          <p:cNvGrpSpPr/>
          <p:nvPr/>
        </p:nvGrpSpPr>
        <p:grpSpPr>
          <a:xfrm>
            <a:off x="14774246" y="1273025"/>
            <a:ext cx="245953" cy="245953"/>
            <a:chOff x="0" y="0"/>
            <a:chExt cx="6350000" cy="63500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3ED"/>
            </a:solidFill>
          </p:spPr>
        </p:sp>
      </p:grpSp>
      <p:grpSp>
        <p:nvGrpSpPr>
          <p:cNvPr id="19" name="Group 19"/>
          <p:cNvGrpSpPr/>
          <p:nvPr/>
        </p:nvGrpSpPr>
        <p:grpSpPr>
          <a:xfrm>
            <a:off x="15255708" y="1273025"/>
            <a:ext cx="245953" cy="245953"/>
            <a:chOff x="0" y="0"/>
            <a:chExt cx="6350000" cy="63500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3ED"/>
            </a:solidFill>
          </p:spPr>
        </p:sp>
      </p:grpSp>
      <p:grpSp>
        <p:nvGrpSpPr>
          <p:cNvPr id="21" name="Group 21"/>
          <p:cNvGrpSpPr/>
          <p:nvPr/>
        </p:nvGrpSpPr>
        <p:grpSpPr>
          <a:xfrm>
            <a:off x="15737170" y="1273025"/>
            <a:ext cx="245953" cy="245953"/>
            <a:chOff x="0" y="0"/>
            <a:chExt cx="6350000" cy="63500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6350000" cy="6350000"/>
            </a:xfrm>
            <a:custGeom>
              <a:avLst/>
              <a:gdLst/>
              <a:ahLst/>
              <a:cxnLst/>
              <a:rect l="l" t="t" r="r" b="b"/>
              <a:pathLst>
                <a:path w="6350000" h="6350000">
                  <a:moveTo>
                    <a:pt x="3175000" y="0"/>
                  </a:moveTo>
                  <a:cubicBezTo>
                    <a:pt x="1421496" y="0"/>
                    <a:pt x="0" y="1421496"/>
                    <a:pt x="0" y="3175000"/>
                  </a:cubicBezTo>
                  <a:cubicBezTo>
                    <a:pt x="0" y="4928504"/>
                    <a:pt x="1421496" y="6350000"/>
                    <a:pt x="3175000" y="6350000"/>
                  </a:cubicBezTo>
                  <a:cubicBezTo>
                    <a:pt x="4928504" y="6350000"/>
                    <a:pt x="6350000" y="4928504"/>
                    <a:pt x="6350000" y="3175000"/>
                  </a:cubicBezTo>
                  <a:cubicBezTo>
                    <a:pt x="6350000" y="1421496"/>
                    <a:pt x="4928504" y="0"/>
                    <a:pt x="3175000" y="0"/>
                  </a:cubicBezTo>
                  <a:close/>
                </a:path>
              </a:pathLst>
            </a:custGeom>
            <a:solidFill>
              <a:srgbClr val="FFF3ED"/>
            </a:solidFill>
          </p:spPr>
        </p:sp>
      </p:grpSp>
      <p:sp>
        <p:nvSpPr>
          <p:cNvPr id="23" name="Freeform 23"/>
          <p:cNvSpPr/>
          <p:nvPr/>
        </p:nvSpPr>
        <p:spPr>
          <a:xfrm>
            <a:off x="1603230" y="2412554"/>
            <a:ext cx="3375326" cy="2730946"/>
          </a:xfrm>
          <a:custGeom>
            <a:avLst/>
            <a:gdLst/>
            <a:ahLst/>
            <a:cxnLst/>
            <a:rect l="l" t="t" r="r" b="b"/>
            <a:pathLst>
              <a:path w="3375326" h="2730946">
                <a:moveTo>
                  <a:pt x="0" y="0"/>
                </a:moveTo>
                <a:lnTo>
                  <a:pt x="3375326" y="0"/>
                </a:lnTo>
                <a:lnTo>
                  <a:pt x="3375326" y="2730946"/>
                </a:lnTo>
                <a:lnTo>
                  <a:pt x="0" y="273094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1603230" y="5017206"/>
            <a:ext cx="5505237" cy="4063866"/>
          </a:xfrm>
          <a:custGeom>
            <a:avLst/>
            <a:gdLst/>
            <a:ahLst/>
            <a:cxnLst/>
            <a:rect l="l" t="t" r="r" b="b"/>
            <a:pathLst>
              <a:path w="5505237" h="4063866">
                <a:moveTo>
                  <a:pt x="0" y="0"/>
                </a:moveTo>
                <a:lnTo>
                  <a:pt x="5505238" y="0"/>
                </a:lnTo>
                <a:lnTo>
                  <a:pt x="5505238" y="4063866"/>
                </a:lnTo>
                <a:lnTo>
                  <a:pt x="0" y="406386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25" name="TextBox 25"/>
          <p:cNvSpPr txBox="1"/>
          <p:nvPr/>
        </p:nvSpPr>
        <p:spPr>
          <a:xfrm>
            <a:off x="2077493" y="6104998"/>
            <a:ext cx="4556712" cy="23012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50"/>
              </a:lnSpc>
            </a:pPr>
            <a:r>
              <a:rPr lang="en-US" sz="4100">
                <a:solidFill>
                  <a:srgbClr val="704430"/>
                </a:solidFill>
                <a:latin typeface="Nunito Bold"/>
              </a:rPr>
              <a:t>ISKANJE INFORMACIJ IN KOMUNICIRANJE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8242229" y="3538716"/>
            <a:ext cx="9068643" cy="57416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777237" lvl="1" indent="-388618">
              <a:lnSpc>
                <a:spcPts val="5759"/>
              </a:lnSpc>
              <a:buFont typeface="Arial"/>
              <a:buChar char="•"/>
            </a:pPr>
            <a:r>
              <a:rPr lang="en-US" sz="3599">
                <a:solidFill>
                  <a:srgbClr val="704430"/>
                </a:solidFill>
                <a:latin typeface="Nunito"/>
              </a:rPr>
              <a:t>Učenec preveri </a:t>
            </a:r>
            <a:r>
              <a:rPr lang="en-US" sz="3599">
                <a:solidFill>
                  <a:srgbClr val="704430"/>
                </a:solidFill>
                <a:latin typeface="Nunito Bold"/>
              </a:rPr>
              <a:t>verodostojnost informacij</a:t>
            </a:r>
            <a:r>
              <a:rPr lang="en-US" sz="3599">
                <a:solidFill>
                  <a:srgbClr val="704430"/>
                </a:solidFill>
                <a:latin typeface="Nunito"/>
              </a:rPr>
              <a:t> in informacijskih virov ter oceni njihov pomen in medsebojno povezanost</a:t>
            </a:r>
          </a:p>
          <a:p>
            <a:pPr marL="777237" lvl="1" indent="-388618">
              <a:lnSpc>
                <a:spcPts val="5759"/>
              </a:lnSpc>
              <a:buFont typeface="Arial"/>
              <a:buChar char="•"/>
            </a:pPr>
            <a:r>
              <a:rPr lang="en-US" sz="3599">
                <a:solidFill>
                  <a:srgbClr val="704430"/>
                </a:solidFill>
                <a:latin typeface="Nunito"/>
              </a:rPr>
              <a:t>Poznajo razvoj informacijske tehnologije</a:t>
            </a:r>
          </a:p>
          <a:p>
            <a:pPr marL="777237" lvl="1" indent="-388618">
              <a:lnSpc>
                <a:spcPts val="5759"/>
              </a:lnSpc>
              <a:buFont typeface="Arial"/>
              <a:buChar char="•"/>
            </a:pPr>
            <a:r>
              <a:rPr lang="en-US" sz="3599">
                <a:solidFill>
                  <a:srgbClr val="704430"/>
                </a:solidFill>
                <a:latin typeface="Nunito"/>
              </a:rPr>
              <a:t>Vrednotijo in povezujejo informacije, njihove vire in </a:t>
            </a:r>
            <a:r>
              <a:rPr lang="en-US" sz="3599">
                <a:solidFill>
                  <a:srgbClr val="704430"/>
                </a:solidFill>
                <a:latin typeface="Nunito Bold"/>
              </a:rPr>
              <a:t>prepoznajo resničnost informacije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7108468" y="2167116"/>
            <a:ext cx="6181827" cy="12096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9000"/>
              </a:lnSpc>
            </a:pPr>
            <a:r>
              <a:rPr lang="en-US" sz="9000" u="sng">
                <a:solidFill>
                  <a:srgbClr val="704430"/>
                </a:solidFill>
                <a:latin typeface="Shrikhand"/>
              </a:rPr>
              <a:t>CILJI: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638161" y="610865"/>
            <a:ext cx="8149494" cy="988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400"/>
              </a:lnSpc>
            </a:pPr>
            <a:r>
              <a:rPr lang="en-US" sz="7400">
                <a:solidFill>
                  <a:srgbClr val="704430"/>
                </a:solidFill>
                <a:latin typeface="Nunito Sans"/>
              </a:rPr>
              <a:t>2. STOPNJA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637</Words>
  <Application>Microsoft Macintosh PowerPoint</Application>
  <PresentationFormat>Custom</PresentationFormat>
  <Paragraphs>99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Shrikhand</vt:lpstr>
      <vt:lpstr>Arial</vt:lpstr>
      <vt:lpstr>Nunito Bold</vt:lpstr>
      <vt:lpstr>Nunito</vt:lpstr>
      <vt:lpstr>Calibri</vt:lpstr>
      <vt:lpstr>Nunito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ČEŠKI KURIKULUM IN PRIMERJAVA S SLOVENSKIM</dc:title>
  <cp:lastModifiedBy>Kraner, Maša</cp:lastModifiedBy>
  <cp:revision>2</cp:revision>
  <dcterms:created xsi:type="dcterms:W3CDTF">2006-08-16T00:00:00Z</dcterms:created>
  <dcterms:modified xsi:type="dcterms:W3CDTF">2024-03-26T18:00:49Z</dcterms:modified>
  <dc:identifier>DAGAa20NMuE</dc:identifier>
</cp:coreProperties>
</file>