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70" r:id="rId10"/>
    <p:sldId id="272" r:id="rId11"/>
    <p:sldId id="269" r:id="rId12"/>
    <p:sldId id="273" r:id="rId13"/>
    <p:sldId id="276" r:id="rId14"/>
    <p:sldId id="274" r:id="rId15"/>
    <p:sldId id="277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0T06:23:57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0T20:00:46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2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55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19,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19,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99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13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19,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24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4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eebot.terrapinlogo.com/" TargetMode="External"/><Relationship Id="rId2" Type="http://schemas.openxmlformats.org/officeDocument/2006/relationships/hyperlink" Target="https://www.aitec.sk/materialy-informatika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pedu.sk/files/articles/dokumenty/inovovany-statny-vzdelavaci-program/informatika_pv_2014.pdf" TargetMode="External"/><Relationship Id="rId2" Type="http://schemas.openxmlformats.org/officeDocument/2006/relationships/hyperlink" Target="https://www.statpedu.sk/files/articles/dokumenty/inovovany-statny-vzdelavaci-program/informatika_g_8_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7/978-3-642-24722-4_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13E1B26F-4359-C861-0E41-5443098A3C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9752D771-2D72-4B2C-B816-121D10C38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2EC0A-5E54-424F-BE02-26DFFEBD6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EF4CF2-F28C-4DBD-802E-B85A98822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507" y="1253925"/>
            <a:ext cx="3898347" cy="2068992"/>
          </a:xfrm>
        </p:spPr>
        <p:txBody>
          <a:bodyPr anchor="b">
            <a:normAutofit/>
          </a:bodyPr>
          <a:lstStyle/>
          <a:p>
            <a:r>
              <a:rPr lang="sl-SI" sz="3600" dirty="0"/>
              <a:t>SLOVAŠKI KURIKULUM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477FC6-17FF-493F-816E-FF7D4AB44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9962" y="3592782"/>
            <a:ext cx="2857436" cy="916171"/>
          </a:xfrm>
        </p:spPr>
        <p:txBody>
          <a:bodyPr>
            <a:normAutofit fontScale="62500" lnSpcReduction="20000"/>
          </a:bodyPr>
          <a:lstStyle/>
          <a:p>
            <a:r>
              <a:rPr lang="sl-SI" sz="1800" dirty="0"/>
              <a:t>Maruša Atelšek</a:t>
            </a:r>
          </a:p>
          <a:p>
            <a:r>
              <a:rPr lang="sl-SI" sz="1800" dirty="0"/>
              <a:t>IKT za poučevanje računalništva</a:t>
            </a:r>
          </a:p>
          <a:p>
            <a:r>
              <a:rPr lang="sl-SI" sz="1800" dirty="0"/>
              <a:t>marec 2022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DDCE5572-4319-4D42-813F-C8C69C08C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94542">
            <a:off x="1791736" y="491177"/>
            <a:ext cx="1149890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4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besedila 6">
            <a:extLst>
              <a:ext uri="{FF2B5EF4-FFF2-40B4-BE49-F238E27FC236}">
                <a16:creationId xmlns:a16="http://schemas.microsoft.com/office/drawing/2014/main" id="{BE39CE46-F46B-469F-B1B9-7EAA62EC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2" y="327261"/>
            <a:ext cx="4452938" cy="823912"/>
          </a:xfrm>
        </p:spPr>
        <p:txBody>
          <a:bodyPr/>
          <a:lstStyle/>
          <a:p>
            <a:r>
              <a:rPr lang="sl-SI" dirty="0"/>
              <a:t>Algoritmično reševanje problemov</a:t>
            </a:r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CC498B66-20F0-4CBD-803D-7CED210A2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1283368"/>
            <a:ext cx="4452938" cy="4993885"/>
          </a:xfrm>
        </p:spPr>
        <p:txBody>
          <a:bodyPr/>
          <a:lstStyle/>
          <a:p>
            <a:r>
              <a:rPr lang="sl-SI" dirty="0"/>
              <a:t>Analiza problemov</a:t>
            </a:r>
          </a:p>
          <a:p>
            <a:r>
              <a:rPr lang="sl-SI" dirty="0"/>
              <a:t>Uporaba zaporedja ukazov</a:t>
            </a:r>
          </a:p>
          <a:p>
            <a:r>
              <a:rPr lang="sl-SI" dirty="0"/>
              <a:t>Interpretacija zapisov rešitev</a:t>
            </a:r>
          </a:p>
          <a:p>
            <a:r>
              <a:rPr lang="sl-SI" dirty="0"/>
              <a:t>Odpravljanje težav</a:t>
            </a:r>
          </a:p>
          <a:p>
            <a:r>
              <a:rPr lang="sl-SI" dirty="0"/>
              <a:t>Uporaba ciklov</a:t>
            </a:r>
          </a:p>
          <a:p>
            <a:r>
              <a:rPr lang="sl-SI" dirty="0"/>
              <a:t>Uporaba razvejanja</a:t>
            </a:r>
          </a:p>
          <a:p>
            <a:r>
              <a:rPr lang="sl-SI" dirty="0"/>
              <a:t>Uporaba spremenljivk</a:t>
            </a:r>
          </a:p>
          <a:p>
            <a:r>
              <a:rPr lang="sl-SI" dirty="0"/>
              <a:t>Uporaba orodij za interakcijo</a:t>
            </a:r>
          </a:p>
        </p:txBody>
      </p:sp>
      <p:sp>
        <p:nvSpPr>
          <p:cNvPr id="9" name="Označba mesta besedila 8">
            <a:extLst>
              <a:ext uri="{FF2B5EF4-FFF2-40B4-BE49-F238E27FC236}">
                <a16:creationId xmlns:a16="http://schemas.microsoft.com/office/drawing/2014/main" id="{23526B50-B10C-4ECA-8CFE-88087AFA6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327261"/>
            <a:ext cx="5016943" cy="823912"/>
          </a:xfrm>
        </p:spPr>
        <p:txBody>
          <a:bodyPr/>
          <a:lstStyle/>
          <a:p>
            <a:r>
              <a:rPr lang="sl-SI" dirty="0"/>
              <a:t>Programska in strojna oprema</a:t>
            </a:r>
          </a:p>
        </p:txBody>
      </p:sp>
      <p:sp>
        <p:nvSpPr>
          <p:cNvPr id="10" name="Označba mesta vsebine 9">
            <a:extLst>
              <a:ext uri="{FF2B5EF4-FFF2-40B4-BE49-F238E27FC236}">
                <a16:creationId xmlns:a16="http://schemas.microsoft.com/office/drawing/2014/main" id="{74BD5A9F-9192-4B85-A01A-6196F5B3C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1283368"/>
            <a:ext cx="5016943" cy="4993885"/>
          </a:xfrm>
        </p:spPr>
        <p:txBody>
          <a:bodyPr/>
          <a:lstStyle/>
          <a:p>
            <a:r>
              <a:rPr lang="sl-SI" dirty="0"/>
              <a:t>Delo z datotekami in mapami</a:t>
            </a:r>
          </a:p>
          <a:p>
            <a:r>
              <a:rPr lang="sl-SI" dirty="0"/>
              <a:t>Delo v operacijskem sistemu</a:t>
            </a:r>
          </a:p>
          <a:p>
            <a:r>
              <a:rPr lang="sl-SI" dirty="0"/>
              <a:t>Računalnik in zunanje naprave</a:t>
            </a:r>
          </a:p>
          <a:p>
            <a:r>
              <a:rPr lang="sl-SI" dirty="0"/>
              <a:t>Delo v računalniškem omrežju in internetu</a:t>
            </a:r>
          </a:p>
          <a:p>
            <a:r>
              <a:rPr lang="sl-SI" dirty="0"/>
              <a:t>Delo proti virusom</a:t>
            </a:r>
          </a:p>
        </p:txBody>
      </p:sp>
      <p:sp>
        <p:nvSpPr>
          <p:cNvPr id="6" name="Označba mesta besedila 8">
            <a:extLst>
              <a:ext uri="{FF2B5EF4-FFF2-40B4-BE49-F238E27FC236}">
                <a16:creationId xmlns:a16="http://schemas.microsoft.com/office/drawing/2014/main" id="{AF431D9B-0290-4383-AAB9-EAFB8F85A1B9}"/>
              </a:ext>
            </a:extLst>
          </p:cNvPr>
          <p:cNvSpPr txBox="1">
            <a:spLocks/>
          </p:cNvSpPr>
          <p:nvPr/>
        </p:nvSpPr>
        <p:spPr>
          <a:xfrm>
            <a:off x="5844540" y="3706518"/>
            <a:ext cx="501694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2000" b="1" i="0" kern="12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2000" b="1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b="1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600" b="1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b="1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Informacijska družba</a:t>
            </a:r>
          </a:p>
        </p:txBody>
      </p:sp>
      <p:sp>
        <p:nvSpPr>
          <p:cNvPr id="11" name="Označba mesta vsebine 9">
            <a:extLst>
              <a:ext uri="{FF2B5EF4-FFF2-40B4-BE49-F238E27FC236}">
                <a16:creationId xmlns:a16="http://schemas.microsoft.com/office/drawing/2014/main" id="{35B5CFF7-DBC3-4A26-A7F9-0727D4BD2585}"/>
              </a:ext>
            </a:extLst>
          </p:cNvPr>
          <p:cNvSpPr txBox="1">
            <a:spLocks/>
          </p:cNvSpPr>
          <p:nvPr/>
        </p:nvSpPr>
        <p:spPr>
          <a:xfrm>
            <a:off x="5996940" y="4684295"/>
            <a:ext cx="5016943" cy="174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54864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59436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Varnost in tveganja</a:t>
            </a:r>
          </a:p>
          <a:p>
            <a:r>
              <a:rPr lang="sl-SI" dirty="0"/>
              <a:t>Digitalne tehnologije v družbi</a:t>
            </a:r>
          </a:p>
          <a:p>
            <a:r>
              <a:rPr lang="sl-SI" dirty="0"/>
              <a:t>Zakonitost uporabe programske opreme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078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66ED46D-2391-41B1-A85B-D10B63048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7" y="772636"/>
            <a:ext cx="4452938" cy="823912"/>
          </a:xfrm>
        </p:spPr>
        <p:txBody>
          <a:bodyPr/>
          <a:lstStyle/>
          <a:p>
            <a:r>
              <a:rPr lang="sl-SI" dirty="0"/>
              <a:t>Učbeniki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0D8A7BA-4B42-4CDA-86E4-2591C256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0876" y="1577312"/>
            <a:ext cx="4452938" cy="3559452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https://www.aitec.sk/materialy-informatika</a:t>
            </a:r>
            <a:endParaRPr lang="sl-SI" dirty="0"/>
          </a:p>
          <a:p>
            <a:r>
              <a:rPr lang="sl-SI" dirty="0"/>
              <a:t>Vsebuje preprosta pravila</a:t>
            </a:r>
          </a:p>
          <a:p>
            <a:r>
              <a:rPr lang="sl-SI" dirty="0"/>
              <a:t>Pogosto trenira računalniške spretnosti (npr. povlecite z miško…)</a:t>
            </a:r>
          </a:p>
          <a:p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95A4468-C3C7-4279-A3E2-76E0F6997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39" y="772636"/>
            <a:ext cx="5016943" cy="823912"/>
          </a:xfrm>
        </p:spPr>
        <p:txBody>
          <a:bodyPr/>
          <a:lstStyle/>
          <a:p>
            <a:r>
              <a:rPr lang="sl-SI" dirty="0"/>
              <a:t>Bee-</a:t>
            </a:r>
            <a:r>
              <a:rPr lang="sl-SI" dirty="0" err="1"/>
              <a:t>bot</a:t>
            </a:r>
            <a:endParaRPr lang="sl-SI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145779F-7C3C-4688-9ED7-4628C84ED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6179" y="1575797"/>
            <a:ext cx="5016943" cy="3559453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hlinkClick r:id="rId3"/>
              </a:rPr>
              <a:t>https://beebot.terrapinlogo.com/</a:t>
            </a:r>
            <a:endParaRPr lang="sl-SI" dirty="0"/>
          </a:p>
          <a:p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D673F11-1F71-47F8-B037-70962D82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7" y="25466"/>
            <a:ext cx="9810604" cy="1216024"/>
          </a:xfrm>
        </p:spPr>
        <p:txBody>
          <a:bodyPr/>
          <a:lstStyle/>
          <a:p>
            <a:r>
              <a:rPr lang="sl-SI" dirty="0"/>
              <a:t>gradiva</a:t>
            </a:r>
          </a:p>
        </p:txBody>
      </p:sp>
    </p:spTree>
    <p:extLst>
      <p:ext uri="{BB962C8B-B14F-4D97-AF65-F5344CB8AC3E}">
        <p14:creationId xmlns:p14="http://schemas.microsoft.com/office/powerpoint/2010/main" val="255813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316A0478-F8DF-4DD4-9722-667519B3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učitelji</a:t>
            </a:r>
          </a:p>
        </p:txBody>
      </p:sp>
      <p:sp>
        <p:nvSpPr>
          <p:cNvPr id="9" name="Označba mesta vsebine 2">
            <a:extLst>
              <a:ext uri="{FF2B5EF4-FFF2-40B4-BE49-F238E27FC236}">
                <a16:creationId xmlns:a16="http://schemas.microsoft.com/office/drawing/2014/main" id="{F1F4E8A0-BD9B-484D-8A8A-16FBCB8E090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50925" y="1825625"/>
            <a:ext cx="9810750" cy="442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54864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59436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/>
            <a:r>
              <a:rPr lang="sl-SI" dirty="0"/>
              <a:t>Začetne težave z uporab tehnologije</a:t>
            </a:r>
          </a:p>
          <a:p>
            <a:pPr marL="514350" indent="-285750"/>
            <a:r>
              <a:rPr lang="sl-SI" dirty="0"/>
              <a:t>Vztrajanje pri nepomembnih podrobnostih</a:t>
            </a:r>
          </a:p>
          <a:p>
            <a:pPr marL="514350" indent="-285750"/>
            <a:r>
              <a:rPr lang="sl-SI" dirty="0"/>
              <a:t>Ne razumejo osnovnih konceptov in načel digitalnih tehnologij</a:t>
            </a:r>
          </a:p>
          <a:p>
            <a:pPr marL="514350" indent="-285750"/>
            <a:r>
              <a:rPr lang="sl-SI" dirty="0"/>
              <a:t>Izkušeni učitelji lahko preobremenijo učence s prezahtevno vsebino</a:t>
            </a:r>
          </a:p>
        </p:txBody>
      </p:sp>
    </p:spTree>
    <p:extLst>
      <p:ext uri="{BB962C8B-B14F-4D97-AF65-F5344CB8AC3E}">
        <p14:creationId xmlns:p14="http://schemas.microsoft.com/office/powerpoint/2010/main" val="240582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62E669-7774-4EAE-BBCE-F9FFE664D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838CA9-6736-4868-BAC7-C020254B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7463" y="1144989"/>
            <a:ext cx="9677074" cy="4048564"/>
          </a:xfrm>
          <a:custGeom>
            <a:avLst/>
            <a:gdLst>
              <a:gd name="connsiteX0" fmla="*/ 0 w 8037833"/>
              <a:gd name="connsiteY0" fmla="*/ 0 h 3771414"/>
              <a:gd name="connsiteX1" fmla="*/ 8037833 w 8037833"/>
              <a:gd name="connsiteY1" fmla="*/ 702854 h 3771414"/>
              <a:gd name="connsiteX2" fmla="*/ 8037833 w 8037833"/>
              <a:gd name="connsiteY2" fmla="*/ 3110335 h 3771414"/>
              <a:gd name="connsiteX3" fmla="*/ 8034343 w 8037833"/>
              <a:gd name="connsiteY3" fmla="*/ 3109810 h 3771414"/>
              <a:gd name="connsiteX4" fmla="*/ 7877229 w 8037833"/>
              <a:gd name="connsiteY4" fmla="*/ 3131056 h 3771414"/>
              <a:gd name="connsiteX5" fmla="*/ 7807644 w 8037833"/>
              <a:gd name="connsiteY5" fmla="*/ 3086007 h 3771414"/>
              <a:gd name="connsiteX6" fmla="*/ 7607062 w 8037833"/>
              <a:gd name="connsiteY6" fmla="*/ 3074909 h 3771414"/>
              <a:gd name="connsiteX7" fmla="*/ 7351256 w 8037833"/>
              <a:gd name="connsiteY7" fmla="*/ 3263533 h 3771414"/>
              <a:gd name="connsiteX8" fmla="*/ 7241630 w 8037833"/>
              <a:gd name="connsiteY8" fmla="*/ 3245856 h 3771414"/>
              <a:gd name="connsiteX9" fmla="*/ 7197338 w 8037833"/>
              <a:gd name="connsiteY9" fmla="*/ 3211988 h 3771414"/>
              <a:gd name="connsiteX10" fmla="*/ 7180777 w 8037833"/>
              <a:gd name="connsiteY10" fmla="*/ 3210063 h 3771414"/>
              <a:gd name="connsiteX11" fmla="*/ 7146896 w 8037833"/>
              <a:gd name="connsiteY11" fmla="*/ 3244212 h 3771414"/>
              <a:gd name="connsiteX12" fmla="*/ 7101771 w 8037833"/>
              <a:gd name="connsiteY12" fmla="*/ 3244252 h 3771414"/>
              <a:gd name="connsiteX13" fmla="*/ 7047844 w 8037833"/>
              <a:gd name="connsiteY13" fmla="*/ 3291028 h 3771414"/>
              <a:gd name="connsiteX14" fmla="*/ 6869803 w 8037833"/>
              <a:gd name="connsiteY14" fmla="*/ 3307526 h 3771414"/>
              <a:gd name="connsiteX15" fmla="*/ 6819463 w 8037833"/>
              <a:gd name="connsiteY15" fmla="*/ 3355861 h 3771414"/>
              <a:gd name="connsiteX16" fmla="*/ 6797198 w 8037833"/>
              <a:gd name="connsiteY16" fmla="*/ 3365493 h 3771414"/>
              <a:gd name="connsiteX17" fmla="*/ 6760989 w 8037833"/>
              <a:gd name="connsiteY17" fmla="*/ 3411424 h 3771414"/>
              <a:gd name="connsiteX18" fmla="*/ 6633643 w 8037833"/>
              <a:gd name="connsiteY18" fmla="*/ 3335413 h 3771414"/>
              <a:gd name="connsiteX19" fmla="*/ 6462092 w 8037833"/>
              <a:gd name="connsiteY19" fmla="*/ 3360766 h 3771414"/>
              <a:gd name="connsiteX20" fmla="*/ 6303479 w 8037833"/>
              <a:gd name="connsiteY20" fmla="*/ 3307079 h 3771414"/>
              <a:gd name="connsiteX21" fmla="*/ 6210639 w 8037833"/>
              <a:gd name="connsiteY21" fmla="*/ 3322783 h 3771414"/>
              <a:gd name="connsiteX22" fmla="*/ 6184923 w 8037833"/>
              <a:gd name="connsiteY22" fmla="*/ 3365368 h 3771414"/>
              <a:gd name="connsiteX23" fmla="*/ 5949057 w 8037833"/>
              <a:gd name="connsiteY23" fmla="*/ 3366889 h 3771414"/>
              <a:gd name="connsiteX24" fmla="*/ 5891274 w 8037833"/>
              <a:gd name="connsiteY24" fmla="*/ 3384918 h 3771414"/>
              <a:gd name="connsiteX25" fmla="*/ 5835383 w 8037833"/>
              <a:gd name="connsiteY25" fmla="*/ 3364766 h 3771414"/>
              <a:gd name="connsiteX26" fmla="*/ 5746050 w 8037833"/>
              <a:gd name="connsiteY26" fmla="*/ 3413379 h 3771414"/>
              <a:gd name="connsiteX27" fmla="*/ 5613670 w 8037833"/>
              <a:gd name="connsiteY27" fmla="*/ 3415908 h 3771414"/>
              <a:gd name="connsiteX28" fmla="*/ 5535334 w 8037833"/>
              <a:gd name="connsiteY28" fmla="*/ 3424281 h 3771414"/>
              <a:gd name="connsiteX29" fmla="*/ 5506940 w 8037833"/>
              <a:gd name="connsiteY29" fmla="*/ 3438236 h 3771414"/>
              <a:gd name="connsiteX30" fmla="*/ 5466372 w 8037833"/>
              <a:gd name="connsiteY30" fmla="*/ 3450482 h 3771414"/>
              <a:gd name="connsiteX31" fmla="*/ 5395833 w 8037833"/>
              <a:gd name="connsiteY31" fmla="*/ 3480431 h 3771414"/>
              <a:gd name="connsiteX32" fmla="*/ 5299224 w 8037833"/>
              <a:gd name="connsiteY32" fmla="*/ 3506167 h 3771414"/>
              <a:gd name="connsiteX33" fmla="*/ 5223043 w 8037833"/>
              <a:gd name="connsiteY33" fmla="*/ 3478901 h 3771414"/>
              <a:gd name="connsiteX34" fmla="*/ 5217733 w 8037833"/>
              <a:gd name="connsiteY34" fmla="*/ 3487700 h 3771414"/>
              <a:gd name="connsiteX35" fmla="*/ 5167992 w 8037833"/>
              <a:gd name="connsiteY35" fmla="*/ 3491322 h 3771414"/>
              <a:gd name="connsiteX36" fmla="*/ 4987020 w 8037833"/>
              <a:gd name="connsiteY36" fmla="*/ 3448500 h 3771414"/>
              <a:gd name="connsiteX37" fmla="*/ 4890003 w 8037833"/>
              <a:gd name="connsiteY37" fmla="*/ 3457111 h 3771414"/>
              <a:gd name="connsiteX38" fmla="*/ 4856654 w 8037833"/>
              <a:gd name="connsiteY38" fmla="*/ 3469117 h 3771414"/>
              <a:gd name="connsiteX39" fmla="*/ 4800711 w 8037833"/>
              <a:gd name="connsiteY39" fmla="*/ 3488678 h 3771414"/>
              <a:gd name="connsiteX40" fmla="*/ 4761569 w 8037833"/>
              <a:gd name="connsiteY40" fmla="*/ 3525340 h 3771414"/>
              <a:gd name="connsiteX41" fmla="*/ 4713734 w 8037833"/>
              <a:gd name="connsiteY41" fmla="*/ 3532961 h 3771414"/>
              <a:gd name="connsiteX42" fmla="*/ 4699169 w 8037833"/>
              <a:gd name="connsiteY42" fmla="*/ 3506225 h 3771414"/>
              <a:gd name="connsiteX43" fmla="*/ 4649120 w 8037833"/>
              <a:gd name="connsiteY43" fmla="*/ 3523629 h 3771414"/>
              <a:gd name="connsiteX44" fmla="*/ 4573578 w 8037833"/>
              <a:gd name="connsiteY44" fmla="*/ 3553160 h 3771414"/>
              <a:gd name="connsiteX45" fmla="*/ 4529117 w 8037833"/>
              <a:gd name="connsiteY45" fmla="*/ 3562829 h 3771414"/>
              <a:gd name="connsiteX46" fmla="*/ 4408641 w 8037833"/>
              <a:gd name="connsiteY46" fmla="*/ 3597237 h 3771414"/>
              <a:gd name="connsiteX47" fmla="*/ 4288710 w 8037833"/>
              <a:gd name="connsiteY47" fmla="*/ 3637793 h 3771414"/>
              <a:gd name="connsiteX48" fmla="*/ 4234393 w 8037833"/>
              <a:gd name="connsiteY48" fmla="*/ 3691813 h 3771414"/>
              <a:gd name="connsiteX49" fmla="*/ 4227541 w 8037833"/>
              <a:gd name="connsiteY49" fmla="*/ 3694215 h 3771414"/>
              <a:gd name="connsiteX50" fmla="*/ 4208725 w 8037833"/>
              <a:gd name="connsiteY50" fmla="*/ 3692078 h 3771414"/>
              <a:gd name="connsiteX51" fmla="*/ 4201632 w 8037833"/>
              <a:gd name="connsiteY51" fmla="*/ 3689839 h 3771414"/>
              <a:gd name="connsiteX52" fmla="*/ 4191289 w 8037833"/>
              <a:gd name="connsiteY52" fmla="*/ 3689617 h 3771414"/>
              <a:gd name="connsiteX53" fmla="*/ 4191039 w 8037833"/>
              <a:gd name="connsiteY53" fmla="*/ 3690068 h 3771414"/>
              <a:gd name="connsiteX54" fmla="*/ 4181340 w 8037833"/>
              <a:gd name="connsiteY54" fmla="*/ 3688966 h 3771414"/>
              <a:gd name="connsiteX55" fmla="*/ 4133816 w 8037833"/>
              <a:gd name="connsiteY55" fmla="*/ 3677802 h 3771414"/>
              <a:gd name="connsiteX56" fmla="*/ 4071732 w 8037833"/>
              <a:gd name="connsiteY56" fmla="*/ 3719750 h 3771414"/>
              <a:gd name="connsiteX57" fmla="*/ 4045924 w 8037833"/>
              <a:gd name="connsiteY57" fmla="*/ 3726641 h 3771414"/>
              <a:gd name="connsiteX58" fmla="*/ 4032171 w 8037833"/>
              <a:gd name="connsiteY58" fmla="*/ 3732760 h 3771414"/>
              <a:gd name="connsiteX59" fmla="*/ 4031335 w 8037833"/>
              <a:gd name="connsiteY59" fmla="*/ 3734716 h 3771414"/>
              <a:gd name="connsiteX60" fmla="*/ 3985774 w 8037833"/>
              <a:gd name="connsiteY60" fmla="*/ 3723784 h 3771414"/>
              <a:gd name="connsiteX61" fmla="*/ 3979769 w 8037833"/>
              <a:gd name="connsiteY61" fmla="*/ 3726006 h 3771414"/>
              <a:gd name="connsiteX62" fmla="*/ 3950014 w 8037833"/>
              <a:gd name="connsiteY62" fmla="*/ 3714179 h 3771414"/>
              <a:gd name="connsiteX63" fmla="*/ 3934671 w 8037833"/>
              <a:gd name="connsiteY63" fmla="*/ 3710576 h 3771414"/>
              <a:gd name="connsiteX64" fmla="*/ 3930274 w 8037833"/>
              <a:gd name="connsiteY64" fmla="*/ 3704385 h 3771414"/>
              <a:gd name="connsiteX65" fmla="*/ 3907660 w 8037833"/>
              <a:gd name="connsiteY65" fmla="*/ 3701693 h 3771414"/>
              <a:gd name="connsiteX66" fmla="*/ 3905087 w 8037833"/>
              <a:gd name="connsiteY66" fmla="*/ 3703335 h 3771414"/>
              <a:gd name="connsiteX67" fmla="*/ 3886347 w 8037833"/>
              <a:gd name="connsiteY67" fmla="*/ 3693857 h 3771414"/>
              <a:gd name="connsiteX68" fmla="*/ 3870533 w 8037833"/>
              <a:gd name="connsiteY68" fmla="*/ 3677142 h 3771414"/>
              <a:gd name="connsiteX69" fmla="*/ 3678563 w 8037833"/>
              <a:gd name="connsiteY69" fmla="*/ 3681723 h 3771414"/>
              <a:gd name="connsiteX70" fmla="*/ 3511920 w 8037833"/>
              <a:gd name="connsiteY70" fmla="*/ 3609378 h 3771414"/>
              <a:gd name="connsiteX71" fmla="*/ 3407752 w 8037833"/>
              <a:gd name="connsiteY71" fmla="*/ 3613827 h 3771414"/>
              <a:gd name="connsiteX72" fmla="*/ 3373519 w 8037833"/>
              <a:gd name="connsiteY72" fmla="*/ 3653022 h 3771414"/>
              <a:gd name="connsiteX73" fmla="*/ 3114267 w 8037833"/>
              <a:gd name="connsiteY73" fmla="*/ 3626220 h 3771414"/>
              <a:gd name="connsiteX74" fmla="*/ 3048270 w 8037833"/>
              <a:gd name="connsiteY74" fmla="*/ 3637186 h 3771414"/>
              <a:gd name="connsiteX75" fmla="*/ 2989722 w 8037833"/>
              <a:gd name="connsiteY75" fmla="*/ 3610467 h 3771414"/>
              <a:gd name="connsiteX76" fmla="*/ 2965734 w 8037833"/>
              <a:gd name="connsiteY76" fmla="*/ 3622913 h 3771414"/>
              <a:gd name="connsiteX77" fmla="*/ 2961603 w 8037833"/>
              <a:gd name="connsiteY77" fmla="*/ 3625458 h 3771414"/>
              <a:gd name="connsiteX78" fmla="*/ 2944959 w 8037833"/>
              <a:gd name="connsiteY78" fmla="*/ 3626960 h 3771414"/>
              <a:gd name="connsiteX79" fmla="*/ 2940402 w 8037833"/>
              <a:gd name="connsiteY79" fmla="*/ 3638237 h 3771414"/>
              <a:gd name="connsiteX80" fmla="*/ 2915449 w 8037833"/>
              <a:gd name="connsiteY80" fmla="*/ 3648276 h 3771414"/>
              <a:gd name="connsiteX81" fmla="*/ 2884777 w 8037833"/>
              <a:gd name="connsiteY81" fmla="*/ 3648012 h 3771414"/>
              <a:gd name="connsiteX82" fmla="*/ 2739034 w 8037833"/>
              <a:gd name="connsiteY82" fmla="*/ 3634633 h 3771414"/>
              <a:gd name="connsiteX83" fmla="*/ 2651827 w 8037833"/>
              <a:gd name="connsiteY83" fmla="*/ 3633543 h 3771414"/>
              <a:gd name="connsiteX84" fmla="*/ 2618680 w 8037833"/>
              <a:gd name="connsiteY84" fmla="*/ 3643992 h 3771414"/>
              <a:gd name="connsiteX85" fmla="*/ 2572404 w 8037833"/>
              <a:gd name="connsiteY85" fmla="*/ 3651280 h 3771414"/>
              <a:gd name="connsiteX86" fmla="*/ 2490721 w 8037833"/>
              <a:gd name="connsiteY86" fmla="*/ 3672550 h 3771414"/>
              <a:gd name="connsiteX87" fmla="*/ 2381001 w 8037833"/>
              <a:gd name="connsiteY87" fmla="*/ 3686506 h 3771414"/>
              <a:gd name="connsiteX88" fmla="*/ 2301172 w 8037833"/>
              <a:gd name="connsiteY88" fmla="*/ 3650290 h 3771414"/>
              <a:gd name="connsiteX89" fmla="*/ 2294102 w 8037833"/>
              <a:gd name="connsiteY89" fmla="*/ 3658388 h 3771414"/>
              <a:gd name="connsiteX90" fmla="*/ 2238966 w 8037833"/>
              <a:gd name="connsiteY90" fmla="*/ 3656014 h 3771414"/>
              <a:gd name="connsiteX91" fmla="*/ 2046240 w 8037833"/>
              <a:gd name="connsiteY91" fmla="*/ 3591772 h 3771414"/>
              <a:gd name="connsiteX92" fmla="*/ 1938480 w 8037833"/>
              <a:gd name="connsiteY92" fmla="*/ 3588676 h 3771414"/>
              <a:gd name="connsiteX93" fmla="*/ 1900166 w 8037833"/>
              <a:gd name="connsiteY93" fmla="*/ 3596595 h 3771414"/>
              <a:gd name="connsiteX94" fmla="*/ 1835976 w 8037833"/>
              <a:gd name="connsiteY94" fmla="*/ 3609302 h 3771414"/>
              <a:gd name="connsiteX95" fmla="*/ 1787830 w 8037833"/>
              <a:gd name="connsiteY95" fmla="*/ 3641005 h 3771414"/>
              <a:gd name="connsiteX96" fmla="*/ 1734224 w 8037833"/>
              <a:gd name="connsiteY96" fmla="*/ 3642830 h 3771414"/>
              <a:gd name="connsiteX97" fmla="*/ 1721989 w 8037833"/>
              <a:gd name="connsiteY97" fmla="*/ 3614535 h 3771414"/>
              <a:gd name="connsiteX98" fmla="*/ 1664576 w 8037833"/>
              <a:gd name="connsiteY98" fmla="*/ 3625809 h 3771414"/>
              <a:gd name="connsiteX99" fmla="*/ 1577459 w 8037833"/>
              <a:gd name="connsiteY99" fmla="*/ 3646061 h 3771414"/>
              <a:gd name="connsiteX100" fmla="*/ 1527269 w 8037833"/>
              <a:gd name="connsiteY100" fmla="*/ 3650325 h 3771414"/>
              <a:gd name="connsiteX101" fmla="*/ 1390118 w 8037833"/>
              <a:gd name="connsiteY101" fmla="*/ 3670026 h 3771414"/>
              <a:gd name="connsiteX102" fmla="*/ 1252698 w 8037833"/>
              <a:gd name="connsiteY102" fmla="*/ 3695899 h 3771414"/>
              <a:gd name="connsiteX103" fmla="*/ 1171039 w 8037833"/>
              <a:gd name="connsiteY103" fmla="*/ 3745879 h 3771414"/>
              <a:gd name="connsiteX104" fmla="*/ 1058106 w 8037833"/>
              <a:gd name="connsiteY104" fmla="*/ 3763403 h 3771414"/>
              <a:gd name="connsiteX105" fmla="*/ 1039167 w 8037833"/>
              <a:gd name="connsiteY105" fmla="*/ 3771414 h 3771414"/>
              <a:gd name="connsiteX106" fmla="*/ 1012958 w 8037833"/>
              <a:gd name="connsiteY106" fmla="*/ 3766443 h 3771414"/>
              <a:gd name="connsiteX107" fmla="*/ 907906 w 8037833"/>
              <a:gd name="connsiteY107" fmla="*/ 3744915 h 3771414"/>
              <a:gd name="connsiteX108" fmla="*/ 825226 w 8037833"/>
              <a:gd name="connsiteY108" fmla="*/ 3713606 h 3771414"/>
              <a:gd name="connsiteX109" fmla="*/ 722264 w 8037833"/>
              <a:gd name="connsiteY109" fmla="*/ 3734849 h 3771414"/>
              <a:gd name="connsiteX110" fmla="*/ 659460 w 8037833"/>
              <a:gd name="connsiteY110" fmla="*/ 3727666 h 3771414"/>
              <a:gd name="connsiteX111" fmla="*/ 556552 w 8037833"/>
              <a:gd name="connsiteY111" fmla="*/ 3685171 h 3771414"/>
              <a:gd name="connsiteX112" fmla="*/ 421042 w 8037833"/>
              <a:gd name="connsiteY112" fmla="*/ 3697149 h 3771414"/>
              <a:gd name="connsiteX113" fmla="*/ 393295 w 8037833"/>
              <a:gd name="connsiteY113" fmla="*/ 3740334 h 3771414"/>
              <a:gd name="connsiteX114" fmla="*/ 355918 w 8037833"/>
              <a:gd name="connsiteY114" fmla="*/ 3766409 h 3771414"/>
              <a:gd name="connsiteX115" fmla="*/ 339711 w 8037833"/>
              <a:gd name="connsiteY115" fmla="*/ 3705479 h 3771414"/>
              <a:gd name="connsiteX116" fmla="*/ 222239 w 8037833"/>
              <a:gd name="connsiteY116" fmla="*/ 3659572 h 3771414"/>
              <a:gd name="connsiteX117" fmla="*/ 163578 w 8037833"/>
              <a:gd name="connsiteY117" fmla="*/ 3643529 h 3771414"/>
              <a:gd name="connsiteX118" fmla="*/ 72220 w 8037833"/>
              <a:gd name="connsiteY118" fmla="*/ 3632509 h 3771414"/>
              <a:gd name="connsiteX119" fmla="*/ 44395 w 8037833"/>
              <a:gd name="connsiteY119" fmla="*/ 3626692 h 3771414"/>
              <a:gd name="connsiteX120" fmla="*/ 1962 w 8037833"/>
              <a:gd name="connsiteY120" fmla="*/ 3623185 h 3771414"/>
              <a:gd name="connsiteX121" fmla="*/ 0 w 8037833"/>
              <a:gd name="connsiteY121" fmla="*/ 3622498 h 3771414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11920 w 8037833"/>
              <a:gd name="connsiteY70" fmla="*/ 3622141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34393 w 8037833"/>
              <a:gd name="connsiteY47" fmla="*/ 3704576 h 3784177"/>
              <a:gd name="connsiteX48" fmla="*/ 4227541 w 8037833"/>
              <a:gd name="connsiteY48" fmla="*/ 3706978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234393 w 8037833"/>
              <a:gd name="connsiteY47" fmla="*/ 3704576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356402 w 8037833"/>
              <a:gd name="connsiteY47" fmla="*/ 3642792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6022263 w 8037833"/>
              <a:gd name="connsiteY22" fmla="*/ 3359057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2989722 w 8037833"/>
              <a:gd name="connsiteY71" fmla="*/ 3623230 h 3784177"/>
              <a:gd name="connsiteX72" fmla="*/ 2965734 w 8037833"/>
              <a:gd name="connsiteY72" fmla="*/ 3635676 h 3784177"/>
              <a:gd name="connsiteX73" fmla="*/ 2961603 w 8037833"/>
              <a:gd name="connsiteY73" fmla="*/ 3638221 h 3784177"/>
              <a:gd name="connsiteX74" fmla="*/ 2944959 w 8037833"/>
              <a:gd name="connsiteY74" fmla="*/ 3639723 h 3784177"/>
              <a:gd name="connsiteX75" fmla="*/ 2940402 w 8037833"/>
              <a:gd name="connsiteY75" fmla="*/ 3651000 h 3784177"/>
              <a:gd name="connsiteX76" fmla="*/ 2915449 w 8037833"/>
              <a:gd name="connsiteY76" fmla="*/ 3661039 h 3784177"/>
              <a:gd name="connsiteX77" fmla="*/ 2884777 w 8037833"/>
              <a:gd name="connsiteY77" fmla="*/ 3660775 h 3784177"/>
              <a:gd name="connsiteX78" fmla="*/ 2739034 w 8037833"/>
              <a:gd name="connsiteY78" fmla="*/ 3647396 h 3784177"/>
              <a:gd name="connsiteX79" fmla="*/ 2651827 w 8037833"/>
              <a:gd name="connsiteY79" fmla="*/ 3646306 h 3784177"/>
              <a:gd name="connsiteX80" fmla="*/ 2618680 w 8037833"/>
              <a:gd name="connsiteY80" fmla="*/ 3656755 h 3784177"/>
              <a:gd name="connsiteX81" fmla="*/ 2572404 w 8037833"/>
              <a:gd name="connsiteY81" fmla="*/ 3664043 h 3784177"/>
              <a:gd name="connsiteX82" fmla="*/ 2490721 w 8037833"/>
              <a:gd name="connsiteY82" fmla="*/ 3685313 h 3784177"/>
              <a:gd name="connsiteX83" fmla="*/ 2423704 w 8037833"/>
              <a:gd name="connsiteY83" fmla="*/ 3658079 h 3784177"/>
              <a:gd name="connsiteX84" fmla="*/ 2301172 w 8037833"/>
              <a:gd name="connsiteY84" fmla="*/ 3663053 h 3784177"/>
              <a:gd name="connsiteX85" fmla="*/ 2294102 w 8037833"/>
              <a:gd name="connsiteY85" fmla="*/ 3671151 h 3784177"/>
              <a:gd name="connsiteX86" fmla="*/ 2238966 w 8037833"/>
              <a:gd name="connsiteY86" fmla="*/ 3668777 h 3784177"/>
              <a:gd name="connsiteX87" fmla="*/ 2082844 w 8037833"/>
              <a:gd name="connsiteY87" fmla="*/ 3631994 h 3784177"/>
              <a:gd name="connsiteX88" fmla="*/ 1938480 w 8037833"/>
              <a:gd name="connsiteY88" fmla="*/ 3601439 h 3784177"/>
              <a:gd name="connsiteX89" fmla="*/ 1900166 w 8037833"/>
              <a:gd name="connsiteY89" fmla="*/ 3609358 h 3784177"/>
              <a:gd name="connsiteX90" fmla="*/ 1835976 w 8037833"/>
              <a:gd name="connsiteY90" fmla="*/ 3622065 h 3784177"/>
              <a:gd name="connsiteX91" fmla="*/ 1787830 w 8037833"/>
              <a:gd name="connsiteY91" fmla="*/ 3633173 h 3784177"/>
              <a:gd name="connsiteX92" fmla="*/ 1734224 w 8037833"/>
              <a:gd name="connsiteY92" fmla="*/ 3655593 h 3784177"/>
              <a:gd name="connsiteX93" fmla="*/ 1721989 w 8037833"/>
              <a:gd name="connsiteY93" fmla="*/ 3627298 h 3784177"/>
              <a:gd name="connsiteX94" fmla="*/ 1664576 w 8037833"/>
              <a:gd name="connsiteY94" fmla="*/ 3638572 h 3784177"/>
              <a:gd name="connsiteX95" fmla="*/ 1577459 w 8037833"/>
              <a:gd name="connsiteY95" fmla="*/ 3658824 h 3784177"/>
              <a:gd name="connsiteX96" fmla="*/ 1527269 w 8037833"/>
              <a:gd name="connsiteY96" fmla="*/ 3663088 h 3784177"/>
              <a:gd name="connsiteX97" fmla="*/ 1390118 w 8037833"/>
              <a:gd name="connsiteY97" fmla="*/ 3682789 h 3784177"/>
              <a:gd name="connsiteX98" fmla="*/ 1252698 w 8037833"/>
              <a:gd name="connsiteY98" fmla="*/ 3708662 h 3784177"/>
              <a:gd name="connsiteX99" fmla="*/ 1171039 w 8037833"/>
              <a:gd name="connsiteY99" fmla="*/ 3758642 h 3784177"/>
              <a:gd name="connsiteX100" fmla="*/ 1058106 w 8037833"/>
              <a:gd name="connsiteY100" fmla="*/ 3776166 h 3784177"/>
              <a:gd name="connsiteX101" fmla="*/ 1039167 w 8037833"/>
              <a:gd name="connsiteY101" fmla="*/ 3784177 h 3784177"/>
              <a:gd name="connsiteX102" fmla="*/ 1012958 w 8037833"/>
              <a:gd name="connsiteY102" fmla="*/ 3779206 h 3784177"/>
              <a:gd name="connsiteX103" fmla="*/ 907906 w 8037833"/>
              <a:gd name="connsiteY103" fmla="*/ 3757678 h 3784177"/>
              <a:gd name="connsiteX104" fmla="*/ 825226 w 8037833"/>
              <a:gd name="connsiteY104" fmla="*/ 3726369 h 3784177"/>
              <a:gd name="connsiteX105" fmla="*/ 722264 w 8037833"/>
              <a:gd name="connsiteY105" fmla="*/ 3747612 h 3784177"/>
              <a:gd name="connsiteX106" fmla="*/ 659460 w 8037833"/>
              <a:gd name="connsiteY106" fmla="*/ 3740429 h 3784177"/>
              <a:gd name="connsiteX107" fmla="*/ 556552 w 8037833"/>
              <a:gd name="connsiteY107" fmla="*/ 3739124 h 3784177"/>
              <a:gd name="connsiteX108" fmla="*/ 445444 w 8037833"/>
              <a:gd name="connsiteY108" fmla="*/ 3764831 h 3784177"/>
              <a:gd name="connsiteX109" fmla="*/ 393295 w 8037833"/>
              <a:gd name="connsiteY109" fmla="*/ 3753097 h 3784177"/>
              <a:gd name="connsiteX110" fmla="*/ 339711 w 8037833"/>
              <a:gd name="connsiteY110" fmla="*/ 3718242 h 3784177"/>
              <a:gd name="connsiteX111" fmla="*/ 222239 w 8037833"/>
              <a:gd name="connsiteY111" fmla="*/ 3672335 h 3784177"/>
              <a:gd name="connsiteX112" fmla="*/ 163578 w 8037833"/>
              <a:gd name="connsiteY112" fmla="*/ 3656292 h 3784177"/>
              <a:gd name="connsiteX113" fmla="*/ 72220 w 8037833"/>
              <a:gd name="connsiteY113" fmla="*/ 3645272 h 3784177"/>
              <a:gd name="connsiteX114" fmla="*/ 44395 w 8037833"/>
              <a:gd name="connsiteY114" fmla="*/ 3639455 h 3784177"/>
              <a:gd name="connsiteX115" fmla="*/ 1962 w 8037833"/>
              <a:gd name="connsiteY115" fmla="*/ 3635948 h 3784177"/>
              <a:gd name="connsiteX116" fmla="*/ 0 w 8037833"/>
              <a:gd name="connsiteY116" fmla="*/ 3635261 h 3784177"/>
              <a:gd name="connsiteX117" fmla="*/ 0 w 8037833"/>
              <a:gd name="connsiteY11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99169 w 8037833"/>
              <a:gd name="connsiteY39" fmla="*/ 3518988 h 3784177"/>
              <a:gd name="connsiteX40" fmla="*/ 4649120 w 8037833"/>
              <a:gd name="connsiteY40" fmla="*/ 3536392 h 3784177"/>
              <a:gd name="connsiteX41" fmla="*/ 4573578 w 8037833"/>
              <a:gd name="connsiteY41" fmla="*/ 3565923 h 3784177"/>
              <a:gd name="connsiteX42" fmla="*/ 4529117 w 8037833"/>
              <a:gd name="connsiteY42" fmla="*/ 3575592 h 3784177"/>
              <a:gd name="connsiteX43" fmla="*/ 4408641 w 8037833"/>
              <a:gd name="connsiteY43" fmla="*/ 3610000 h 3784177"/>
              <a:gd name="connsiteX44" fmla="*/ 4356402 w 8037833"/>
              <a:gd name="connsiteY44" fmla="*/ 3642792 h 3784177"/>
              <a:gd name="connsiteX45" fmla="*/ 4270245 w 8037833"/>
              <a:gd name="connsiteY45" fmla="*/ 3665789 h 3784177"/>
              <a:gd name="connsiteX46" fmla="*/ 4208725 w 8037833"/>
              <a:gd name="connsiteY46" fmla="*/ 3704841 h 3784177"/>
              <a:gd name="connsiteX47" fmla="*/ 4201632 w 8037833"/>
              <a:gd name="connsiteY47" fmla="*/ 3702602 h 3784177"/>
              <a:gd name="connsiteX48" fmla="*/ 4191289 w 8037833"/>
              <a:gd name="connsiteY48" fmla="*/ 3702380 h 3784177"/>
              <a:gd name="connsiteX49" fmla="*/ 4191039 w 8037833"/>
              <a:gd name="connsiteY49" fmla="*/ 3702831 h 3784177"/>
              <a:gd name="connsiteX50" fmla="*/ 4181340 w 8037833"/>
              <a:gd name="connsiteY50" fmla="*/ 3701729 h 3784177"/>
              <a:gd name="connsiteX51" fmla="*/ 4133816 w 8037833"/>
              <a:gd name="connsiteY51" fmla="*/ 3690565 h 3784177"/>
              <a:gd name="connsiteX52" fmla="*/ 4071732 w 8037833"/>
              <a:gd name="connsiteY52" fmla="*/ 3732513 h 3784177"/>
              <a:gd name="connsiteX53" fmla="*/ 4045924 w 8037833"/>
              <a:gd name="connsiteY53" fmla="*/ 3739404 h 3784177"/>
              <a:gd name="connsiteX54" fmla="*/ 4032171 w 8037833"/>
              <a:gd name="connsiteY54" fmla="*/ 3745523 h 3784177"/>
              <a:gd name="connsiteX55" fmla="*/ 4031335 w 8037833"/>
              <a:gd name="connsiteY55" fmla="*/ 3747479 h 3784177"/>
              <a:gd name="connsiteX56" fmla="*/ 3985774 w 8037833"/>
              <a:gd name="connsiteY56" fmla="*/ 3736547 h 3784177"/>
              <a:gd name="connsiteX57" fmla="*/ 3979769 w 8037833"/>
              <a:gd name="connsiteY57" fmla="*/ 3738769 h 3784177"/>
              <a:gd name="connsiteX58" fmla="*/ 3950014 w 8037833"/>
              <a:gd name="connsiteY58" fmla="*/ 3726942 h 3784177"/>
              <a:gd name="connsiteX59" fmla="*/ 3934671 w 8037833"/>
              <a:gd name="connsiteY59" fmla="*/ 3723339 h 3784177"/>
              <a:gd name="connsiteX60" fmla="*/ 3930274 w 8037833"/>
              <a:gd name="connsiteY60" fmla="*/ 3717148 h 3784177"/>
              <a:gd name="connsiteX61" fmla="*/ 3907660 w 8037833"/>
              <a:gd name="connsiteY61" fmla="*/ 3714456 h 3784177"/>
              <a:gd name="connsiteX62" fmla="*/ 3905087 w 8037833"/>
              <a:gd name="connsiteY62" fmla="*/ 3716098 h 3784177"/>
              <a:gd name="connsiteX63" fmla="*/ 3886347 w 8037833"/>
              <a:gd name="connsiteY63" fmla="*/ 3706620 h 3784177"/>
              <a:gd name="connsiteX64" fmla="*/ 3870533 w 8037833"/>
              <a:gd name="connsiteY64" fmla="*/ 3689905 h 3784177"/>
              <a:gd name="connsiteX65" fmla="*/ 3678563 w 8037833"/>
              <a:gd name="connsiteY65" fmla="*/ 3694486 h 3784177"/>
              <a:gd name="connsiteX66" fmla="*/ 3524121 w 8037833"/>
              <a:gd name="connsiteY66" fmla="*/ 3642736 h 3784177"/>
              <a:gd name="connsiteX67" fmla="*/ 3432153 w 8037833"/>
              <a:gd name="connsiteY67" fmla="*/ 3667780 h 3784177"/>
              <a:gd name="connsiteX68" fmla="*/ 3373519 w 8037833"/>
              <a:gd name="connsiteY68" fmla="*/ 3665785 h 3784177"/>
              <a:gd name="connsiteX69" fmla="*/ 3114267 w 8037833"/>
              <a:gd name="connsiteY69" fmla="*/ 3638983 h 3784177"/>
              <a:gd name="connsiteX70" fmla="*/ 2989722 w 8037833"/>
              <a:gd name="connsiteY70" fmla="*/ 3623230 h 3784177"/>
              <a:gd name="connsiteX71" fmla="*/ 2965734 w 8037833"/>
              <a:gd name="connsiteY71" fmla="*/ 3635676 h 3784177"/>
              <a:gd name="connsiteX72" fmla="*/ 2961603 w 8037833"/>
              <a:gd name="connsiteY72" fmla="*/ 3638221 h 3784177"/>
              <a:gd name="connsiteX73" fmla="*/ 2944959 w 8037833"/>
              <a:gd name="connsiteY73" fmla="*/ 3639723 h 3784177"/>
              <a:gd name="connsiteX74" fmla="*/ 2940402 w 8037833"/>
              <a:gd name="connsiteY74" fmla="*/ 3651000 h 3784177"/>
              <a:gd name="connsiteX75" fmla="*/ 2915449 w 8037833"/>
              <a:gd name="connsiteY75" fmla="*/ 3661039 h 3784177"/>
              <a:gd name="connsiteX76" fmla="*/ 2884777 w 8037833"/>
              <a:gd name="connsiteY76" fmla="*/ 3660775 h 3784177"/>
              <a:gd name="connsiteX77" fmla="*/ 2739034 w 8037833"/>
              <a:gd name="connsiteY77" fmla="*/ 3647396 h 3784177"/>
              <a:gd name="connsiteX78" fmla="*/ 2651827 w 8037833"/>
              <a:gd name="connsiteY78" fmla="*/ 3646306 h 3784177"/>
              <a:gd name="connsiteX79" fmla="*/ 2618680 w 8037833"/>
              <a:gd name="connsiteY79" fmla="*/ 3656755 h 3784177"/>
              <a:gd name="connsiteX80" fmla="*/ 2572404 w 8037833"/>
              <a:gd name="connsiteY80" fmla="*/ 3664043 h 3784177"/>
              <a:gd name="connsiteX81" fmla="*/ 2490721 w 8037833"/>
              <a:gd name="connsiteY81" fmla="*/ 3685313 h 3784177"/>
              <a:gd name="connsiteX82" fmla="*/ 2423704 w 8037833"/>
              <a:gd name="connsiteY82" fmla="*/ 3658079 h 3784177"/>
              <a:gd name="connsiteX83" fmla="*/ 2301172 w 8037833"/>
              <a:gd name="connsiteY83" fmla="*/ 3663053 h 3784177"/>
              <a:gd name="connsiteX84" fmla="*/ 2294102 w 8037833"/>
              <a:gd name="connsiteY84" fmla="*/ 3671151 h 3784177"/>
              <a:gd name="connsiteX85" fmla="*/ 2238966 w 8037833"/>
              <a:gd name="connsiteY85" fmla="*/ 3668777 h 3784177"/>
              <a:gd name="connsiteX86" fmla="*/ 2082844 w 8037833"/>
              <a:gd name="connsiteY86" fmla="*/ 3631994 h 3784177"/>
              <a:gd name="connsiteX87" fmla="*/ 1938480 w 8037833"/>
              <a:gd name="connsiteY87" fmla="*/ 3601439 h 3784177"/>
              <a:gd name="connsiteX88" fmla="*/ 1900166 w 8037833"/>
              <a:gd name="connsiteY88" fmla="*/ 3609358 h 3784177"/>
              <a:gd name="connsiteX89" fmla="*/ 1835976 w 8037833"/>
              <a:gd name="connsiteY89" fmla="*/ 3622065 h 3784177"/>
              <a:gd name="connsiteX90" fmla="*/ 1787830 w 8037833"/>
              <a:gd name="connsiteY90" fmla="*/ 3633173 h 3784177"/>
              <a:gd name="connsiteX91" fmla="*/ 1734224 w 8037833"/>
              <a:gd name="connsiteY91" fmla="*/ 3655593 h 3784177"/>
              <a:gd name="connsiteX92" fmla="*/ 1721989 w 8037833"/>
              <a:gd name="connsiteY92" fmla="*/ 3627298 h 3784177"/>
              <a:gd name="connsiteX93" fmla="*/ 1664576 w 8037833"/>
              <a:gd name="connsiteY93" fmla="*/ 3638572 h 3784177"/>
              <a:gd name="connsiteX94" fmla="*/ 1577459 w 8037833"/>
              <a:gd name="connsiteY94" fmla="*/ 3658824 h 3784177"/>
              <a:gd name="connsiteX95" fmla="*/ 1527269 w 8037833"/>
              <a:gd name="connsiteY95" fmla="*/ 3663088 h 3784177"/>
              <a:gd name="connsiteX96" fmla="*/ 1390118 w 8037833"/>
              <a:gd name="connsiteY96" fmla="*/ 3682789 h 3784177"/>
              <a:gd name="connsiteX97" fmla="*/ 1252698 w 8037833"/>
              <a:gd name="connsiteY97" fmla="*/ 3708662 h 3784177"/>
              <a:gd name="connsiteX98" fmla="*/ 1171039 w 8037833"/>
              <a:gd name="connsiteY98" fmla="*/ 3758642 h 3784177"/>
              <a:gd name="connsiteX99" fmla="*/ 1058106 w 8037833"/>
              <a:gd name="connsiteY99" fmla="*/ 3776166 h 3784177"/>
              <a:gd name="connsiteX100" fmla="*/ 1039167 w 8037833"/>
              <a:gd name="connsiteY100" fmla="*/ 3784177 h 3784177"/>
              <a:gd name="connsiteX101" fmla="*/ 1012958 w 8037833"/>
              <a:gd name="connsiteY101" fmla="*/ 3779206 h 3784177"/>
              <a:gd name="connsiteX102" fmla="*/ 907906 w 8037833"/>
              <a:gd name="connsiteY102" fmla="*/ 3757678 h 3784177"/>
              <a:gd name="connsiteX103" fmla="*/ 825226 w 8037833"/>
              <a:gd name="connsiteY103" fmla="*/ 3726369 h 3784177"/>
              <a:gd name="connsiteX104" fmla="*/ 722264 w 8037833"/>
              <a:gd name="connsiteY104" fmla="*/ 3747612 h 3784177"/>
              <a:gd name="connsiteX105" fmla="*/ 659460 w 8037833"/>
              <a:gd name="connsiteY105" fmla="*/ 3740429 h 3784177"/>
              <a:gd name="connsiteX106" fmla="*/ 556552 w 8037833"/>
              <a:gd name="connsiteY106" fmla="*/ 3739124 h 3784177"/>
              <a:gd name="connsiteX107" fmla="*/ 445444 w 8037833"/>
              <a:gd name="connsiteY107" fmla="*/ 3764831 h 3784177"/>
              <a:gd name="connsiteX108" fmla="*/ 393295 w 8037833"/>
              <a:gd name="connsiteY108" fmla="*/ 3753097 h 3784177"/>
              <a:gd name="connsiteX109" fmla="*/ 339711 w 8037833"/>
              <a:gd name="connsiteY109" fmla="*/ 3718242 h 3784177"/>
              <a:gd name="connsiteX110" fmla="*/ 222239 w 8037833"/>
              <a:gd name="connsiteY110" fmla="*/ 3672335 h 3784177"/>
              <a:gd name="connsiteX111" fmla="*/ 163578 w 8037833"/>
              <a:gd name="connsiteY111" fmla="*/ 3656292 h 3784177"/>
              <a:gd name="connsiteX112" fmla="*/ 72220 w 8037833"/>
              <a:gd name="connsiteY112" fmla="*/ 3645272 h 3784177"/>
              <a:gd name="connsiteX113" fmla="*/ 44395 w 8037833"/>
              <a:gd name="connsiteY113" fmla="*/ 3639455 h 3784177"/>
              <a:gd name="connsiteX114" fmla="*/ 1962 w 8037833"/>
              <a:gd name="connsiteY114" fmla="*/ 3635948 h 3784177"/>
              <a:gd name="connsiteX115" fmla="*/ 0 w 8037833"/>
              <a:gd name="connsiteY115" fmla="*/ 3635261 h 3784177"/>
              <a:gd name="connsiteX116" fmla="*/ 0 w 8037833"/>
              <a:gd name="connsiteY11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90721 w 8037833"/>
              <a:gd name="connsiteY80" fmla="*/ 3685313 h 3784177"/>
              <a:gd name="connsiteX81" fmla="*/ 2423704 w 8037833"/>
              <a:gd name="connsiteY81" fmla="*/ 3658079 h 3784177"/>
              <a:gd name="connsiteX82" fmla="*/ 2301172 w 8037833"/>
              <a:gd name="connsiteY82" fmla="*/ 3663053 h 3784177"/>
              <a:gd name="connsiteX83" fmla="*/ 2294102 w 8037833"/>
              <a:gd name="connsiteY83" fmla="*/ 3671151 h 3784177"/>
              <a:gd name="connsiteX84" fmla="*/ 2238966 w 8037833"/>
              <a:gd name="connsiteY84" fmla="*/ 3668777 h 3784177"/>
              <a:gd name="connsiteX85" fmla="*/ 2082844 w 8037833"/>
              <a:gd name="connsiteY85" fmla="*/ 3631994 h 3784177"/>
              <a:gd name="connsiteX86" fmla="*/ 1938480 w 8037833"/>
              <a:gd name="connsiteY86" fmla="*/ 3601439 h 3784177"/>
              <a:gd name="connsiteX87" fmla="*/ 1900166 w 8037833"/>
              <a:gd name="connsiteY87" fmla="*/ 3609358 h 3784177"/>
              <a:gd name="connsiteX88" fmla="*/ 1835976 w 8037833"/>
              <a:gd name="connsiteY88" fmla="*/ 3622065 h 3784177"/>
              <a:gd name="connsiteX89" fmla="*/ 1787830 w 8037833"/>
              <a:gd name="connsiteY89" fmla="*/ 3633173 h 3784177"/>
              <a:gd name="connsiteX90" fmla="*/ 1734224 w 8037833"/>
              <a:gd name="connsiteY90" fmla="*/ 3655593 h 3784177"/>
              <a:gd name="connsiteX91" fmla="*/ 1721989 w 8037833"/>
              <a:gd name="connsiteY91" fmla="*/ 3627298 h 3784177"/>
              <a:gd name="connsiteX92" fmla="*/ 1664576 w 8037833"/>
              <a:gd name="connsiteY92" fmla="*/ 3638572 h 3784177"/>
              <a:gd name="connsiteX93" fmla="*/ 1577459 w 8037833"/>
              <a:gd name="connsiteY93" fmla="*/ 3658824 h 3784177"/>
              <a:gd name="connsiteX94" fmla="*/ 1527269 w 8037833"/>
              <a:gd name="connsiteY94" fmla="*/ 3663088 h 3784177"/>
              <a:gd name="connsiteX95" fmla="*/ 1390118 w 8037833"/>
              <a:gd name="connsiteY95" fmla="*/ 3682789 h 3784177"/>
              <a:gd name="connsiteX96" fmla="*/ 1252698 w 8037833"/>
              <a:gd name="connsiteY96" fmla="*/ 3708662 h 3784177"/>
              <a:gd name="connsiteX97" fmla="*/ 1171039 w 8037833"/>
              <a:gd name="connsiteY97" fmla="*/ 3758642 h 3784177"/>
              <a:gd name="connsiteX98" fmla="*/ 1058106 w 8037833"/>
              <a:gd name="connsiteY98" fmla="*/ 3776166 h 3784177"/>
              <a:gd name="connsiteX99" fmla="*/ 1039167 w 8037833"/>
              <a:gd name="connsiteY99" fmla="*/ 3784177 h 3784177"/>
              <a:gd name="connsiteX100" fmla="*/ 1012958 w 8037833"/>
              <a:gd name="connsiteY100" fmla="*/ 3779206 h 3784177"/>
              <a:gd name="connsiteX101" fmla="*/ 907906 w 8037833"/>
              <a:gd name="connsiteY101" fmla="*/ 3757678 h 3784177"/>
              <a:gd name="connsiteX102" fmla="*/ 825226 w 8037833"/>
              <a:gd name="connsiteY102" fmla="*/ 3726369 h 3784177"/>
              <a:gd name="connsiteX103" fmla="*/ 722264 w 8037833"/>
              <a:gd name="connsiteY103" fmla="*/ 3747612 h 3784177"/>
              <a:gd name="connsiteX104" fmla="*/ 659460 w 8037833"/>
              <a:gd name="connsiteY104" fmla="*/ 3740429 h 3784177"/>
              <a:gd name="connsiteX105" fmla="*/ 556552 w 8037833"/>
              <a:gd name="connsiteY105" fmla="*/ 3739124 h 3784177"/>
              <a:gd name="connsiteX106" fmla="*/ 445444 w 8037833"/>
              <a:gd name="connsiteY106" fmla="*/ 3764831 h 3784177"/>
              <a:gd name="connsiteX107" fmla="*/ 393295 w 8037833"/>
              <a:gd name="connsiteY107" fmla="*/ 3753097 h 3784177"/>
              <a:gd name="connsiteX108" fmla="*/ 339711 w 8037833"/>
              <a:gd name="connsiteY108" fmla="*/ 3718242 h 3784177"/>
              <a:gd name="connsiteX109" fmla="*/ 222239 w 8037833"/>
              <a:gd name="connsiteY109" fmla="*/ 3672335 h 3784177"/>
              <a:gd name="connsiteX110" fmla="*/ 163578 w 8037833"/>
              <a:gd name="connsiteY110" fmla="*/ 3656292 h 3784177"/>
              <a:gd name="connsiteX111" fmla="*/ 72220 w 8037833"/>
              <a:gd name="connsiteY111" fmla="*/ 3645272 h 3784177"/>
              <a:gd name="connsiteX112" fmla="*/ 44395 w 8037833"/>
              <a:gd name="connsiteY112" fmla="*/ 3639455 h 3784177"/>
              <a:gd name="connsiteX113" fmla="*/ 1962 w 8037833"/>
              <a:gd name="connsiteY113" fmla="*/ 3635948 h 3784177"/>
              <a:gd name="connsiteX114" fmla="*/ 0 w 8037833"/>
              <a:gd name="connsiteY114" fmla="*/ 3635261 h 3784177"/>
              <a:gd name="connsiteX115" fmla="*/ 0 w 8037833"/>
              <a:gd name="connsiteY11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721989 w 8037833"/>
              <a:gd name="connsiteY90" fmla="*/ 3627298 h 3784177"/>
              <a:gd name="connsiteX91" fmla="*/ 1664576 w 8037833"/>
              <a:gd name="connsiteY91" fmla="*/ 3638572 h 3784177"/>
              <a:gd name="connsiteX92" fmla="*/ 1577459 w 8037833"/>
              <a:gd name="connsiteY92" fmla="*/ 3658824 h 3784177"/>
              <a:gd name="connsiteX93" fmla="*/ 1527269 w 8037833"/>
              <a:gd name="connsiteY93" fmla="*/ 3663088 h 3784177"/>
              <a:gd name="connsiteX94" fmla="*/ 1390118 w 8037833"/>
              <a:gd name="connsiteY94" fmla="*/ 3682789 h 3784177"/>
              <a:gd name="connsiteX95" fmla="*/ 1252698 w 8037833"/>
              <a:gd name="connsiteY95" fmla="*/ 3708662 h 3784177"/>
              <a:gd name="connsiteX96" fmla="*/ 1171039 w 8037833"/>
              <a:gd name="connsiteY96" fmla="*/ 3758642 h 3784177"/>
              <a:gd name="connsiteX97" fmla="*/ 1058106 w 8037833"/>
              <a:gd name="connsiteY97" fmla="*/ 3776166 h 3784177"/>
              <a:gd name="connsiteX98" fmla="*/ 1039167 w 8037833"/>
              <a:gd name="connsiteY98" fmla="*/ 3784177 h 3784177"/>
              <a:gd name="connsiteX99" fmla="*/ 1012958 w 8037833"/>
              <a:gd name="connsiteY99" fmla="*/ 3779206 h 3784177"/>
              <a:gd name="connsiteX100" fmla="*/ 907906 w 8037833"/>
              <a:gd name="connsiteY100" fmla="*/ 3757678 h 3784177"/>
              <a:gd name="connsiteX101" fmla="*/ 825226 w 8037833"/>
              <a:gd name="connsiteY101" fmla="*/ 3726369 h 3784177"/>
              <a:gd name="connsiteX102" fmla="*/ 722264 w 8037833"/>
              <a:gd name="connsiteY102" fmla="*/ 3747612 h 3784177"/>
              <a:gd name="connsiteX103" fmla="*/ 659460 w 8037833"/>
              <a:gd name="connsiteY103" fmla="*/ 3740429 h 3784177"/>
              <a:gd name="connsiteX104" fmla="*/ 556552 w 8037833"/>
              <a:gd name="connsiteY104" fmla="*/ 3739124 h 3784177"/>
              <a:gd name="connsiteX105" fmla="*/ 445444 w 8037833"/>
              <a:gd name="connsiteY105" fmla="*/ 3764831 h 3784177"/>
              <a:gd name="connsiteX106" fmla="*/ 393295 w 8037833"/>
              <a:gd name="connsiteY106" fmla="*/ 3753097 h 3784177"/>
              <a:gd name="connsiteX107" fmla="*/ 339711 w 8037833"/>
              <a:gd name="connsiteY107" fmla="*/ 3718242 h 3784177"/>
              <a:gd name="connsiteX108" fmla="*/ 222239 w 8037833"/>
              <a:gd name="connsiteY108" fmla="*/ 3672335 h 3784177"/>
              <a:gd name="connsiteX109" fmla="*/ 163578 w 8037833"/>
              <a:gd name="connsiteY109" fmla="*/ 3656292 h 3784177"/>
              <a:gd name="connsiteX110" fmla="*/ 72220 w 8037833"/>
              <a:gd name="connsiteY110" fmla="*/ 3645272 h 3784177"/>
              <a:gd name="connsiteX111" fmla="*/ 44395 w 8037833"/>
              <a:gd name="connsiteY111" fmla="*/ 3639455 h 3784177"/>
              <a:gd name="connsiteX112" fmla="*/ 1962 w 8037833"/>
              <a:gd name="connsiteY112" fmla="*/ 3635948 h 3784177"/>
              <a:gd name="connsiteX113" fmla="*/ 0 w 8037833"/>
              <a:gd name="connsiteY113" fmla="*/ 3635261 h 3784177"/>
              <a:gd name="connsiteX114" fmla="*/ 0 w 8037833"/>
              <a:gd name="connsiteY11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664576 w 8037833"/>
              <a:gd name="connsiteY90" fmla="*/ 3638572 h 3784177"/>
              <a:gd name="connsiteX91" fmla="*/ 1577459 w 8037833"/>
              <a:gd name="connsiteY91" fmla="*/ 3658824 h 3784177"/>
              <a:gd name="connsiteX92" fmla="*/ 1527269 w 8037833"/>
              <a:gd name="connsiteY92" fmla="*/ 3663088 h 3784177"/>
              <a:gd name="connsiteX93" fmla="*/ 1390118 w 8037833"/>
              <a:gd name="connsiteY93" fmla="*/ 3682789 h 3784177"/>
              <a:gd name="connsiteX94" fmla="*/ 1252698 w 8037833"/>
              <a:gd name="connsiteY94" fmla="*/ 3708662 h 3784177"/>
              <a:gd name="connsiteX95" fmla="*/ 1171039 w 8037833"/>
              <a:gd name="connsiteY95" fmla="*/ 3758642 h 3784177"/>
              <a:gd name="connsiteX96" fmla="*/ 1058106 w 8037833"/>
              <a:gd name="connsiteY96" fmla="*/ 3776166 h 3784177"/>
              <a:gd name="connsiteX97" fmla="*/ 1039167 w 8037833"/>
              <a:gd name="connsiteY97" fmla="*/ 3784177 h 3784177"/>
              <a:gd name="connsiteX98" fmla="*/ 1012958 w 8037833"/>
              <a:gd name="connsiteY98" fmla="*/ 3779206 h 3784177"/>
              <a:gd name="connsiteX99" fmla="*/ 907906 w 8037833"/>
              <a:gd name="connsiteY99" fmla="*/ 3757678 h 3784177"/>
              <a:gd name="connsiteX100" fmla="*/ 825226 w 8037833"/>
              <a:gd name="connsiteY100" fmla="*/ 3726369 h 3784177"/>
              <a:gd name="connsiteX101" fmla="*/ 722264 w 8037833"/>
              <a:gd name="connsiteY101" fmla="*/ 3747612 h 3784177"/>
              <a:gd name="connsiteX102" fmla="*/ 659460 w 8037833"/>
              <a:gd name="connsiteY102" fmla="*/ 3740429 h 3784177"/>
              <a:gd name="connsiteX103" fmla="*/ 556552 w 8037833"/>
              <a:gd name="connsiteY103" fmla="*/ 3739124 h 3784177"/>
              <a:gd name="connsiteX104" fmla="*/ 445444 w 8037833"/>
              <a:gd name="connsiteY104" fmla="*/ 3764831 h 3784177"/>
              <a:gd name="connsiteX105" fmla="*/ 393295 w 8037833"/>
              <a:gd name="connsiteY105" fmla="*/ 3753097 h 3784177"/>
              <a:gd name="connsiteX106" fmla="*/ 339711 w 8037833"/>
              <a:gd name="connsiteY106" fmla="*/ 3718242 h 3784177"/>
              <a:gd name="connsiteX107" fmla="*/ 222239 w 8037833"/>
              <a:gd name="connsiteY107" fmla="*/ 3672335 h 3784177"/>
              <a:gd name="connsiteX108" fmla="*/ 163578 w 8037833"/>
              <a:gd name="connsiteY108" fmla="*/ 3656292 h 3784177"/>
              <a:gd name="connsiteX109" fmla="*/ 72220 w 8037833"/>
              <a:gd name="connsiteY109" fmla="*/ 3645272 h 3784177"/>
              <a:gd name="connsiteX110" fmla="*/ 44395 w 8037833"/>
              <a:gd name="connsiteY110" fmla="*/ 3639455 h 3784177"/>
              <a:gd name="connsiteX111" fmla="*/ 1962 w 8037833"/>
              <a:gd name="connsiteY111" fmla="*/ 3635948 h 3784177"/>
              <a:gd name="connsiteX112" fmla="*/ 0 w 8037833"/>
              <a:gd name="connsiteY112" fmla="*/ 3635261 h 3784177"/>
              <a:gd name="connsiteX113" fmla="*/ 0 w 8037833"/>
              <a:gd name="connsiteY11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787830 w 8037833"/>
              <a:gd name="connsiteY87" fmla="*/ 3633173 h 3784177"/>
              <a:gd name="connsiteX88" fmla="*/ 1734224 w 8037833"/>
              <a:gd name="connsiteY88" fmla="*/ 3655593 h 3784177"/>
              <a:gd name="connsiteX89" fmla="*/ 1664576 w 8037833"/>
              <a:gd name="connsiteY89" fmla="*/ 3638572 h 3784177"/>
              <a:gd name="connsiteX90" fmla="*/ 1577459 w 8037833"/>
              <a:gd name="connsiteY90" fmla="*/ 3658824 h 3784177"/>
              <a:gd name="connsiteX91" fmla="*/ 1527269 w 8037833"/>
              <a:gd name="connsiteY91" fmla="*/ 3663088 h 3784177"/>
              <a:gd name="connsiteX92" fmla="*/ 1390118 w 8037833"/>
              <a:gd name="connsiteY92" fmla="*/ 3682789 h 3784177"/>
              <a:gd name="connsiteX93" fmla="*/ 1252698 w 8037833"/>
              <a:gd name="connsiteY93" fmla="*/ 3708662 h 3784177"/>
              <a:gd name="connsiteX94" fmla="*/ 1171039 w 8037833"/>
              <a:gd name="connsiteY94" fmla="*/ 3758642 h 3784177"/>
              <a:gd name="connsiteX95" fmla="*/ 1058106 w 8037833"/>
              <a:gd name="connsiteY95" fmla="*/ 3776166 h 3784177"/>
              <a:gd name="connsiteX96" fmla="*/ 1039167 w 8037833"/>
              <a:gd name="connsiteY96" fmla="*/ 3784177 h 3784177"/>
              <a:gd name="connsiteX97" fmla="*/ 1012958 w 8037833"/>
              <a:gd name="connsiteY97" fmla="*/ 3779206 h 3784177"/>
              <a:gd name="connsiteX98" fmla="*/ 907906 w 8037833"/>
              <a:gd name="connsiteY98" fmla="*/ 3757678 h 3784177"/>
              <a:gd name="connsiteX99" fmla="*/ 825226 w 8037833"/>
              <a:gd name="connsiteY99" fmla="*/ 3726369 h 3784177"/>
              <a:gd name="connsiteX100" fmla="*/ 722264 w 8037833"/>
              <a:gd name="connsiteY100" fmla="*/ 3747612 h 3784177"/>
              <a:gd name="connsiteX101" fmla="*/ 659460 w 8037833"/>
              <a:gd name="connsiteY101" fmla="*/ 3740429 h 3784177"/>
              <a:gd name="connsiteX102" fmla="*/ 556552 w 8037833"/>
              <a:gd name="connsiteY102" fmla="*/ 3739124 h 3784177"/>
              <a:gd name="connsiteX103" fmla="*/ 445444 w 8037833"/>
              <a:gd name="connsiteY103" fmla="*/ 3764831 h 3784177"/>
              <a:gd name="connsiteX104" fmla="*/ 393295 w 8037833"/>
              <a:gd name="connsiteY104" fmla="*/ 3753097 h 3784177"/>
              <a:gd name="connsiteX105" fmla="*/ 339711 w 8037833"/>
              <a:gd name="connsiteY105" fmla="*/ 3718242 h 3784177"/>
              <a:gd name="connsiteX106" fmla="*/ 222239 w 8037833"/>
              <a:gd name="connsiteY106" fmla="*/ 3672335 h 3784177"/>
              <a:gd name="connsiteX107" fmla="*/ 163578 w 8037833"/>
              <a:gd name="connsiteY107" fmla="*/ 3656292 h 3784177"/>
              <a:gd name="connsiteX108" fmla="*/ 72220 w 8037833"/>
              <a:gd name="connsiteY108" fmla="*/ 3645272 h 3784177"/>
              <a:gd name="connsiteX109" fmla="*/ 44395 w 8037833"/>
              <a:gd name="connsiteY109" fmla="*/ 3639455 h 3784177"/>
              <a:gd name="connsiteX110" fmla="*/ 1962 w 8037833"/>
              <a:gd name="connsiteY110" fmla="*/ 3635948 h 3784177"/>
              <a:gd name="connsiteX111" fmla="*/ 0 w 8037833"/>
              <a:gd name="connsiteY111" fmla="*/ 3635261 h 3784177"/>
              <a:gd name="connsiteX112" fmla="*/ 0 w 8037833"/>
              <a:gd name="connsiteY11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94102 w 8037833"/>
              <a:gd name="connsiteY81" fmla="*/ 3671151 h 3784177"/>
              <a:gd name="connsiteX82" fmla="*/ 2238966 w 8037833"/>
              <a:gd name="connsiteY82" fmla="*/ 3668777 h 3784177"/>
              <a:gd name="connsiteX83" fmla="*/ 2082844 w 8037833"/>
              <a:gd name="connsiteY83" fmla="*/ 3631994 h 3784177"/>
              <a:gd name="connsiteX84" fmla="*/ 1938480 w 8037833"/>
              <a:gd name="connsiteY84" fmla="*/ 3601439 h 3784177"/>
              <a:gd name="connsiteX85" fmla="*/ 1900166 w 8037833"/>
              <a:gd name="connsiteY85" fmla="*/ 3609358 h 3784177"/>
              <a:gd name="connsiteX86" fmla="*/ 1787830 w 8037833"/>
              <a:gd name="connsiteY86" fmla="*/ 3633173 h 3784177"/>
              <a:gd name="connsiteX87" fmla="*/ 1734224 w 8037833"/>
              <a:gd name="connsiteY87" fmla="*/ 3655593 h 3784177"/>
              <a:gd name="connsiteX88" fmla="*/ 1664576 w 8037833"/>
              <a:gd name="connsiteY88" fmla="*/ 3638572 h 3784177"/>
              <a:gd name="connsiteX89" fmla="*/ 1577459 w 8037833"/>
              <a:gd name="connsiteY89" fmla="*/ 3658824 h 3784177"/>
              <a:gd name="connsiteX90" fmla="*/ 1527269 w 8037833"/>
              <a:gd name="connsiteY90" fmla="*/ 3663088 h 3784177"/>
              <a:gd name="connsiteX91" fmla="*/ 1390118 w 8037833"/>
              <a:gd name="connsiteY91" fmla="*/ 3682789 h 3784177"/>
              <a:gd name="connsiteX92" fmla="*/ 1252698 w 8037833"/>
              <a:gd name="connsiteY92" fmla="*/ 3708662 h 3784177"/>
              <a:gd name="connsiteX93" fmla="*/ 1171039 w 8037833"/>
              <a:gd name="connsiteY93" fmla="*/ 3758642 h 3784177"/>
              <a:gd name="connsiteX94" fmla="*/ 1058106 w 8037833"/>
              <a:gd name="connsiteY94" fmla="*/ 3776166 h 3784177"/>
              <a:gd name="connsiteX95" fmla="*/ 1039167 w 8037833"/>
              <a:gd name="connsiteY95" fmla="*/ 3784177 h 3784177"/>
              <a:gd name="connsiteX96" fmla="*/ 1012958 w 8037833"/>
              <a:gd name="connsiteY96" fmla="*/ 3779206 h 3784177"/>
              <a:gd name="connsiteX97" fmla="*/ 907906 w 8037833"/>
              <a:gd name="connsiteY97" fmla="*/ 3757678 h 3784177"/>
              <a:gd name="connsiteX98" fmla="*/ 825226 w 8037833"/>
              <a:gd name="connsiteY98" fmla="*/ 3726369 h 3784177"/>
              <a:gd name="connsiteX99" fmla="*/ 722264 w 8037833"/>
              <a:gd name="connsiteY99" fmla="*/ 3747612 h 3784177"/>
              <a:gd name="connsiteX100" fmla="*/ 659460 w 8037833"/>
              <a:gd name="connsiteY100" fmla="*/ 3740429 h 3784177"/>
              <a:gd name="connsiteX101" fmla="*/ 556552 w 8037833"/>
              <a:gd name="connsiteY101" fmla="*/ 3739124 h 3784177"/>
              <a:gd name="connsiteX102" fmla="*/ 445444 w 8037833"/>
              <a:gd name="connsiteY102" fmla="*/ 3764831 h 3784177"/>
              <a:gd name="connsiteX103" fmla="*/ 393295 w 8037833"/>
              <a:gd name="connsiteY103" fmla="*/ 3753097 h 3784177"/>
              <a:gd name="connsiteX104" fmla="*/ 339711 w 8037833"/>
              <a:gd name="connsiteY104" fmla="*/ 3718242 h 3784177"/>
              <a:gd name="connsiteX105" fmla="*/ 222239 w 8037833"/>
              <a:gd name="connsiteY105" fmla="*/ 3672335 h 3784177"/>
              <a:gd name="connsiteX106" fmla="*/ 163578 w 8037833"/>
              <a:gd name="connsiteY106" fmla="*/ 3656292 h 3784177"/>
              <a:gd name="connsiteX107" fmla="*/ 72220 w 8037833"/>
              <a:gd name="connsiteY107" fmla="*/ 3645272 h 3784177"/>
              <a:gd name="connsiteX108" fmla="*/ 44395 w 8037833"/>
              <a:gd name="connsiteY108" fmla="*/ 3639455 h 3784177"/>
              <a:gd name="connsiteX109" fmla="*/ 1962 w 8037833"/>
              <a:gd name="connsiteY109" fmla="*/ 3635948 h 3784177"/>
              <a:gd name="connsiteX110" fmla="*/ 0 w 8037833"/>
              <a:gd name="connsiteY110" fmla="*/ 3635261 h 3784177"/>
              <a:gd name="connsiteX111" fmla="*/ 0 w 8037833"/>
              <a:gd name="connsiteY11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85384 w 8037833"/>
              <a:gd name="connsiteY101" fmla="*/ 3726388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504085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11556 w 8037833"/>
              <a:gd name="connsiteY53" fmla="*/ 3729673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206642 w 8037833"/>
              <a:gd name="connsiteY89" fmla="*/ 3736384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04758 w 8037833"/>
              <a:gd name="connsiteY82" fmla="*/ 3637625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8037833" h="3784177">
                <a:moveTo>
                  <a:pt x="0" y="12763"/>
                </a:moveTo>
                <a:lnTo>
                  <a:pt x="8037833" y="0"/>
                </a:lnTo>
                <a:lnTo>
                  <a:pt x="8037833" y="3123098"/>
                </a:lnTo>
                <a:lnTo>
                  <a:pt x="8034343" y="3122573"/>
                </a:lnTo>
                <a:cubicBezTo>
                  <a:pt x="7983474" y="3121603"/>
                  <a:pt x="7958686" y="3166517"/>
                  <a:pt x="7877229" y="3143819"/>
                </a:cubicBezTo>
                <a:cubicBezTo>
                  <a:pt x="7902982" y="3130590"/>
                  <a:pt x="7764195" y="3161981"/>
                  <a:pt x="7752740" y="3181149"/>
                </a:cubicBezTo>
                <a:cubicBezTo>
                  <a:pt x="7676202" y="3198058"/>
                  <a:pt x="7659123" y="3129063"/>
                  <a:pt x="7588760" y="3183782"/>
                </a:cubicBezTo>
                <a:cubicBezTo>
                  <a:pt x="7551891" y="3215463"/>
                  <a:pt x="7426365" y="3228579"/>
                  <a:pt x="7351256" y="3276296"/>
                </a:cubicBezTo>
                <a:cubicBezTo>
                  <a:pt x="7314255" y="3274736"/>
                  <a:pt x="7277479" y="3268807"/>
                  <a:pt x="7241630" y="3258619"/>
                </a:cubicBezTo>
                <a:cubicBezTo>
                  <a:pt x="7225774" y="3249278"/>
                  <a:pt x="7215938" y="3250389"/>
                  <a:pt x="7197338" y="3224751"/>
                </a:cubicBezTo>
                <a:cubicBezTo>
                  <a:pt x="7195955" y="3243380"/>
                  <a:pt x="7188542" y="3231477"/>
                  <a:pt x="7180777" y="3222826"/>
                </a:cubicBezTo>
                <a:cubicBezTo>
                  <a:pt x="7171770" y="3230955"/>
                  <a:pt x="7156637" y="3256184"/>
                  <a:pt x="7146896" y="3256975"/>
                </a:cubicBezTo>
                <a:cubicBezTo>
                  <a:pt x="7127629" y="3216232"/>
                  <a:pt x="7125488" y="3280164"/>
                  <a:pt x="7101771" y="3257015"/>
                </a:cubicBezTo>
                <a:cubicBezTo>
                  <a:pt x="7091351" y="3270846"/>
                  <a:pt x="7071846" y="3326895"/>
                  <a:pt x="7047844" y="3303791"/>
                </a:cubicBezTo>
                <a:cubicBezTo>
                  <a:pt x="6992848" y="3331112"/>
                  <a:pt x="6969266" y="3372516"/>
                  <a:pt x="6912506" y="3361478"/>
                </a:cubicBezTo>
                <a:cubicBezTo>
                  <a:pt x="6904521" y="3387853"/>
                  <a:pt x="6807293" y="3321424"/>
                  <a:pt x="6819463" y="3368624"/>
                </a:cubicBezTo>
                <a:cubicBezTo>
                  <a:pt x="6800520" y="3366318"/>
                  <a:pt x="6786640" y="3347534"/>
                  <a:pt x="6797198" y="3378256"/>
                </a:cubicBezTo>
                <a:lnTo>
                  <a:pt x="6687784" y="3376132"/>
                </a:lnTo>
                <a:cubicBezTo>
                  <a:pt x="6627134" y="3366894"/>
                  <a:pt x="6605084" y="3434017"/>
                  <a:pt x="6566539" y="3382500"/>
                </a:cubicBezTo>
                <a:cubicBezTo>
                  <a:pt x="6505539" y="3381128"/>
                  <a:pt x="6435204" y="3374346"/>
                  <a:pt x="6352283" y="3374762"/>
                </a:cubicBezTo>
                <a:cubicBezTo>
                  <a:pt x="6293888" y="3372097"/>
                  <a:pt x="6170788" y="3347568"/>
                  <a:pt x="6111718" y="3357536"/>
                </a:cubicBezTo>
                <a:cubicBezTo>
                  <a:pt x="6041005" y="3333697"/>
                  <a:pt x="6098061" y="3372084"/>
                  <a:pt x="6022263" y="3359057"/>
                </a:cubicBezTo>
                <a:cubicBezTo>
                  <a:pt x="5989123" y="3410585"/>
                  <a:pt x="5931322" y="3384912"/>
                  <a:pt x="5891274" y="3397681"/>
                </a:cubicBezTo>
                <a:cubicBezTo>
                  <a:pt x="5845239" y="3408862"/>
                  <a:pt x="5792317" y="3420977"/>
                  <a:pt x="5746050" y="3426142"/>
                </a:cubicBezTo>
                <a:cubicBezTo>
                  <a:pt x="5709404" y="3402923"/>
                  <a:pt x="5659139" y="3459917"/>
                  <a:pt x="5613670" y="3428671"/>
                </a:cubicBezTo>
                <a:cubicBezTo>
                  <a:pt x="5596941" y="3421144"/>
                  <a:pt x="5545141" y="3422095"/>
                  <a:pt x="5535334" y="3437044"/>
                </a:cubicBezTo>
                <a:cubicBezTo>
                  <a:pt x="5524532" y="3440286"/>
                  <a:pt x="5511933" y="3434991"/>
                  <a:pt x="5506940" y="3450999"/>
                </a:cubicBezTo>
                <a:cubicBezTo>
                  <a:pt x="5498692" y="3470265"/>
                  <a:pt x="5461008" y="3440518"/>
                  <a:pt x="5466372" y="3463245"/>
                </a:cubicBezTo>
                <a:cubicBezTo>
                  <a:pt x="5439614" y="3442862"/>
                  <a:pt x="5418331" y="3483220"/>
                  <a:pt x="5395833" y="3493194"/>
                </a:cubicBezTo>
                <a:cubicBezTo>
                  <a:pt x="5374758" y="3472971"/>
                  <a:pt x="5354436" y="3500114"/>
                  <a:pt x="5305325" y="3505200"/>
                </a:cubicBezTo>
                <a:cubicBezTo>
                  <a:pt x="5282149" y="3481812"/>
                  <a:pt x="5266154" y="3522676"/>
                  <a:pt x="5223043" y="3491664"/>
                </a:cubicBezTo>
                <a:cubicBezTo>
                  <a:pt x="5200154" y="3491478"/>
                  <a:pt x="5207329" y="3491346"/>
                  <a:pt x="5167992" y="3486279"/>
                </a:cubicBezTo>
                <a:cubicBezTo>
                  <a:pt x="5107971" y="3480838"/>
                  <a:pt x="5042315" y="3467667"/>
                  <a:pt x="4987020" y="3461263"/>
                </a:cubicBezTo>
                <a:cubicBezTo>
                  <a:pt x="4924981" y="3458977"/>
                  <a:pt x="4971120" y="3508066"/>
                  <a:pt x="4890003" y="3469874"/>
                </a:cubicBezTo>
                <a:cubicBezTo>
                  <a:pt x="4883619" y="3488080"/>
                  <a:pt x="4873972" y="3489465"/>
                  <a:pt x="4856654" y="3481880"/>
                </a:cubicBezTo>
                <a:cubicBezTo>
                  <a:pt x="4826649" y="3482096"/>
                  <a:pt x="4833746" y="3526606"/>
                  <a:pt x="4800711" y="3501441"/>
                </a:cubicBezTo>
                <a:cubicBezTo>
                  <a:pt x="4808694" y="3525119"/>
                  <a:pt x="4745093" y="3513953"/>
                  <a:pt x="4761569" y="3538103"/>
                </a:cubicBezTo>
                <a:cubicBezTo>
                  <a:pt x="4744478" y="3561060"/>
                  <a:pt x="4730992" y="3525632"/>
                  <a:pt x="4713734" y="3545724"/>
                </a:cubicBezTo>
                <a:cubicBezTo>
                  <a:pt x="4694993" y="3545439"/>
                  <a:pt x="4672479" y="3533026"/>
                  <a:pt x="4649120" y="3536392"/>
                </a:cubicBezTo>
                <a:cubicBezTo>
                  <a:pt x="4617081" y="3524764"/>
                  <a:pt x="4613909" y="3550370"/>
                  <a:pt x="4573578" y="3565923"/>
                </a:cubicBezTo>
                <a:cubicBezTo>
                  <a:pt x="4554559" y="3553131"/>
                  <a:pt x="4541305" y="3561025"/>
                  <a:pt x="4529117" y="3575592"/>
                </a:cubicBezTo>
                <a:cubicBezTo>
                  <a:pt x="4488096" y="3574977"/>
                  <a:pt x="4453361" y="3598310"/>
                  <a:pt x="4408641" y="3610000"/>
                </a:cubicBezTo>
                <a:cubicBezTo>
                  <a:pt x="4359520" y="3631497"/>
                  <a:pt x="4386585" y="3626629"/>
                  <a:pt x="4356402" y="3642792"/>
                </a:cubicBezTo>
                <a:lnTo>
                  <a:pt x="4270245" y="3665789"/>
                </a:lnTo>
                <a:lnTo>
                  <a:pt x="4208725" y="3678132"/>
                </a:lnTo>
                <a:lnTo>
                  <a:pt x="4191289" y="3702380"/>
                </a:lnTo>
                <a:lnTo>
                  <a:pt x="4191039" y="3702831"/>
                </a:lnTo>
                <a:lnTo>
                  <a:pt x="4181340" y="3701729"/>
                </a:lnTo>
                <a:cubicBezTo>
                  <a:pt x="4164960" y="3698824"/>
                  <a:pt x="4149012" y="3695007"/>
                  <a:pt x="4133816" y="3690565"/>
                </a:cubicBezTo>
                <a:cubicBezTo>
                  <a:pt x="4121337" y="3715793"/>
                  <a:pt x="4065005" y="3684188"/>
                  <a:pt x="4071732" y="3732513"/>
                </a:cubicBezTo>
                <a:cubicBezTo>
                  <a:pt x="4051251" y="3727949"/>
                  <a:pt x="4038650" y="3707633"/>
                  <a:pt x="4045924" y="3739404"/>
                </a:cubicBezTo>
                <a:cubicBezTo>
                  <a:pt x="4039196" y="3738807"/>
                  <a:pt x="4035086" y="3741389"/>
                  <a:pt x="4032171" y="3745523"/>
                </a:cubicBezTo>
                <a:lnTo>
                  <a:pt x="4011556" y="3729673"/>
                </a:lnTo>
                <a:lnTo>
                  <a:pt x="3985774" y="3736547"/>
                </a:lnTo>
                <a:lnTo>
                  <a:pt x="3979769" y="3738769"/>
                </a:lnTo>
                <a:lnTo>
                  <a:pt x="3950014" y="3726942"/>
                </a:lnTo>
                <a:lnTo>
                  <a:pt x="3934671" y="3723339"/>
                </a:lnTo>
                <a:lnTo>
                  <a:pt x="3930274" y="3717148"/>
                </a:lnTo>
                <a:cubicBezTo>
                  <a:pt x="3925557" y="3713336"/>
                  <a:pt x="3918845" y="3711571"/>
                  <a:pt x="3907660" y="3714456"/>
                </a:cubicBezTo>
                <a:lnTo>
                  <a:pt x="3905087" y="3716098"/>
                </a:lnTo>
                <a:lnTo>
                  <a:pt x="3886347" y="3706620"/>
                </a:lnTo>
                <a:cubicBezTo>
                  <a:pt x="3880298" y="3702306"/>
                  <a:pt x="3874918" y="3696877"/>
                  <a:pt x="3870533" y="3689905"/>
                </a:cubicBezTo>
                <a:cubicBezTo>
                  <a:pt x="3807578" y="3724969"/>
                  <a:pt x="3747319" y="3689891"/>
                  <a:pt x="3678563" y="3694486"/>
                </a:cubicBezTo>
                <a:cubicBezTo>
                  <a:pt x="3619015" y="3647819"/>
                  <a:pt x="3541898" y="3698501"/>
                  <a:pt x="3524121" y="3642736"/>
                </a:cubicBezTo>
                <a:cubicBezTo>
                  <a:pt x="3473280" y="3637953"/>
                  <a:pt x="3441828" y="3666410"/>
                  <a:pt x="3373519" y="3665785"/>
                </a:cubicBezTo>
                <a:cubicBezTo>
                  <a:pt x="3301144" y="3619995"/>
                  <a:pt x="3195679" y="3661016"/>
                  <a:pt x="3114267" y="3638983"/>
                </a:cubicBezTo>
                <a:cubicBezTo>
                  <a:pt x="3050301" y="3631891"/>
                  <a:pt x="3014478" y="3623781"/>
                  <a:pt x="2989722" y="3623230"/>
                </a:cubicBezTo>
                <a:cubicBezTo>
                  <a:pt x="2981490" y="3626253"/>
                  <a:pt x="2973615" y="3630768"/>
                  <a:pt x="2965734" y="3635676"/>
                </a:cubicBezTo>
                <a:lnTo>
                  <a:pt x="2961603" y="3638221"/>
                </a:lnTo>
                <a:lnTo>
                  <a:pt x="2944959" y="3639723"/>
                </a:lnTo>
                <a:lnTo>
                  <a:pt x="2940402" y="3651000"/>
                </a:lnTo>
                <a:lnTo>
                  <a:pt x="2884777" y="3660775"/>
                </a:lnTo>
                <a:cubicBezTo>
                  <a:pt x="2847798" y="3633323"/>
                  <a:pt x="2784577" y="3683878"/>
                  <a:pt x="2739034" y="3647396"/>
                </a:cubicBezTo>
                <a:cubicBezTo>
                  <a:pt x="2721723" y="3637914"/>
                  <a:pt x="2664700" y="3632640"/>
                  <a:pt x="2651827" y="3646306"/>
                </a:cubicBezTo>
                <a:cubicBezTo>
                  <a:pt x="2639507" y="3648229"/>
                  <a:pt x="2626416" y="3641459"/>
                  <a:pt x="2618680" y="3656755"/>
                </a:cubicBezTo>
                <a:cubicBezTo>
                  <a:pt x="2606912" y="3674893"/>
                  <a:pt x="2569710" y="3640834"/>
                  <a:pt x="2572404" y="3664043"/>
                </a:cubicBezTo>
                <a:cubicBezTo>
                  <a:pt x="2539908" y="3664264"/>
                  <a:pt x="2468909" y="3658244"/>
                  <a:pt x="2423704" y="3658079"/>
                </a:cubicBezTo>
                <a:cubicBezTo>
                  <a:pt x="2401541" y="3632076"/>
                  <a:pt x="2336245" y="3667858"/>
                  <a:pt x="2301172" y="3663053"/>
                </a:cubicBezTo>
                <a:cubicBezTo>
                  <a:pt x="2270382" y="3664836"/>
                  <a:pt x="2295133" y="3678405"/>
                  <a:pt x="2258745" y="3673229"/>
                </a:cubicBezTo>
                <a:cubicBezTo>
                  <a:pt x="2189914" y="3624313"/>
                  <a:pt x="2142671" y="3658345"/>
                  <a:pt x="2082844" y="3645349"/>
                </a:cubicBezTo>
                <a:cubicBezTo>
                  <a:pt x="2015031" y="3635633"/>
                  <a:pt x="2022192" y="3649098"/>
                  <a:pt x="1938480" y="3601439"/>
                </a:cubicBezTo>
                <a:cubicBezTo>
                  <a:pt x="1928908" y="3618751"/>
                  <a:pt x="1918117" y="3618969"/>
                  <a:pt x="1900166" y="3609358"/>
                </a:cubicBezTo>
                <a:cubicBezTo>
                  <a:pt x="1875058" y="3614647"/>
                  <a:pt x="1732415" y="3629919"/>
                  <a:pt x="1704758" y="3637625"/>
                </a:cubicBezTo>
                <a:cubicBezTo>
                  <a:pt x="1665493" y="3642494"/>
                  <a:pt x="1699638" y="3634297"/>
                  <a:pt x="1664576" y="3638572"/>
                </a:cubicBezTo>
                <a:cubicBezTo>
                  <a:pt x="1631025" y="3623179"/>
                  <a:pt x="1623938" y="3648223"/>
                  <a:pt x="1577459" y="3658824"/>
                </a:cubicBezTo>
                <a:cubicBezTo>
                  <a:pt x="1558372" y="3643840"/>
                  <a:pt x="1542705" y="3650086"/>
                  <a:pt x="1527269" y="3663088"/>
                </a:cubicBezTo>
                <a:cubicBezTo>
                  <a:pt x="1482304" y="3657554"/>
                  <a:pt x="1440875" y="3676551"/>
                  <a:pt x="1390118" y="3682789"/>
                </a:cubicBezTo>
                <a:cubicBezTo>
                  <a:pt x="1335668" y="3664499"/>
                  <a:pt x="1306940" y="3702155"/>
                  <a:pt x="1252698" y="3708662"/>
                </a:cubicBezTo>
                <a:cubicBezTo>
                  <a:pt x="1205896" y="3739126"/>
                  <a:pt x="1252155" y="3739345"/>
                  <a:pt x="1206642" y="3736384"/>
                </a:cubicBezTo>
                <a:cubicBezTo>
                  <a:pt x="1133049" y="3701459"/>
                  <a:pt x="1172385" y="3788811"/>
                  <a:pt x="1058106" y="3776166"/>
                </a:cubicBezTo>
                <a:cubicBezTo>
                  <a:pt x="1051718" y="3770370"/>
                  <a:pt x="1037785" y="3776256"/>
                  <a:pt x="1039167" y="3784177"/>
                </a:cubicBezTo>
                <a:cubicBezTo>
                  <a:pt x="1031939" y="3781717"/>
                  <a:pt x="991014" y="3757614"/>
                  <a:pt x="989223" y="3770303"/>
                </a:cubicBezTo>
                <a:cubicBezTo>
                  <a:pt x="952800" y="3771798"/>
                  <a:pt x="940354" y="3773288"/>
                  <a:pt x="907906" y="3757678"/>
                </a:cubicBezTo>
                <a:cubicBezTo>
                  <a:pt x="837671" y="3779460"/>
                  <a:pt x="875987" y="3720282"/>
                  <a:pt x="825226" y="3726369"/>
                </a:cubicBezTo>
                <a:cubicBezTo>
                  <a:pt x="784475" y="3751356"/>
                  <a:pt x="769332" y="3730978"/>
                  <a:pt x="722264" y="3747612"/>
                </a:cubicBezTo>
                <a:cubicBezTo>
                  <a:pt x="705940" y="3706527"/>
                  <a:pt x="677954" y="3751976"/>
                  <a:pt x="659460" y="3740429"/>
                </a:cubicBezTo>
                <a:cubicBezTo>
                  <a:pt x="630609" y="3788461"/>
                  <a:pt x="587162" y="3738081"/>
                  <a:pt x="556552" y="3739124"/>
                </a:cubicBezTo>
                <a:cubicBezTo>
                  <a:pt x="512191" y="3741235"/>
                  <a:pt x="421524" y="3729868"/>
                  <a:pt x="385384" y="3726388"/>
                </a:cubicBezTo>
                <a:cubicBezTo>
                  <a:pt x="371829" y="3727776"/>
                  <a:pt x="368220" y="3731702"/>
                  <a:pt x="339711" y="3718242"/>
                </a:cubicBezTo>
                <a:cubicBezTo>
                  <a:pt x="302559" y="3699664"/>
                  <a:pt x="266533" y="3688299"/>
                  <a:pt x="222239" y="3672335"/>
                </a:cubicBezTo>
                <a:cubicBezTo>
                  <a:pt x="210647" y="3639657"/>
                  <a:pt x="164789" y="3691878"/>
                  <a:pt x="163578" y="3656292"/>
                </a:cubicBezTo>
                <a:cubicBezTo>
                  <a:pt x="143579" y="3679822"/>
                  <a:pt x="105972" y="3643221"/>
                  <a:pt x="72220" y="3645272"/>
                </a:cubicBezTo>
                <a:cubicBezTo>
                  <a:pt x="65331" y="3629421"/>
                  <a:pt x="57584" y="3630437"/>
                  <a:pt x="44395" y="3639455"/>
                </a:cubicBezTo>
                <a:cubicBezTo>
                  <a:pt x="30887" y="3640873"/>
                  <a:pt x="16617" y="3639423"/>
                  <a:pt x="1962" y="3635948"/>
                </a:cubicBezTo>
                <a:lnTo>
                  <a:pt x="0" y="3635261"/>
                </a:lnTo>
                <a:lnTo>
                  <a:pt x="0" y="12763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0DE8356-7A9B-44F6-B69E-ADEA0F81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277" y="1960281"/>
            <a:ext cx="7601446" cy="17570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l-SI" sz="2800" dirty="0">
                <a:solidFill>
                  <a:schemeClr val="tx2"/>
                </a:solidFill>
              </a:rPr>
              <a:t>Primerjava</a:t>
            </a:r>
            <a:br>
              <a:rPr lang="sl-SI" sz="2800" dirty="0">
                <a:solidFill>
                  <a:schemeClr val="tx2"/>
                </a:solidFill>
              </a:rPr>
            </a:br>
            <a:br>
              <a:rPr lang="sl-SI" sz="2800" dirty="0">
                <a:solidFill>
                  <a:schemeClr val="tx2"/>
                </a:solidFill>
              </a:rPr>
            </a:br>
            <a:r>
              <a:rPr lang="sl-SI" sz="2800" dirty="0">
                <a:solidFill>
                  <a:schemeClr val="tx2"/>
                </a:solidFill>
              </a:rPr>
              <a:t>Slovaška : Slovenija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802945E-8A9D-4B57-B1B8-5550C2537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7930" y="5734319"/>
            <a:ext cx="7076141" cy="80991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pc="160">
              <a:solidFill>
                <a:schemeClr val="tx2"/>
              </a:solidFill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AA9F379-605C-48FC-AA29-73D6671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900998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1C4D586-439D-45A8-8706-59ED1E47E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695487"/>
            <a:ext cx="4452938" cy="1467027"/>
          </a:xfrm>
        </p:spPr>
        <p:txBody>
          <a:bodyPr/>
          <a:lstStyle/>
          <a:p>
            <a:r>
              <a:rPr lang="sl-SI" dirty="0"/>
              <a:t>Obvezen od 2. razreda naprej</a:t>
            </a:r>
          </a:p>
          <a:p>
            <a:r>
              <a:rPr lang="sl-SI" dirty="0"/>
              <a:t>2. – 4. razred, 5. – 9. razred, 10. – 13. razred	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7B398872-6649-45B3-8B64-5D3260FD3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39" y="2695487"/>
            <a:ext cx="5016943" cy="1961208"/>
          </a:xfrm>
        </p:spPr>
        <p:txBody>
          <a:bodyPr/>
          <a:lstStyle/>
          <a:p>
            <a:r>
              <a:rPr lang="sl-SI" dirty="0"/>
              <a:t>Neobvezen v OŠ, obvezen Informatika v SŠ</a:t>
            </a:r>
          </a:p>
          <a:p>
            <a:r>
              <a:rPr lang="sl-SI" dirty="0"/>
              <a:t>4. – 6. razred (neobvezen izbirni predmet), 7. – 9. razred (obvezen izbirni predmet), 1. letnik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Zastava Slovaške">
            <a:extLst>
              <a:ext uri="{FF2B5EF4-FFF2-40B4-BE49-F238E27FC236}">
                <a16:creationId xmlns:a16="http://schemas.microsoft.com/office/drawing/2014/main" id="{EED1FA83-0A98-4F1A-B5EC-3BD2DD22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76" y="1060890"/>
            <a:ext cx="1985728" cy="132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Zastava Slovenije">
            <a:extLst>
              <a:ext uri="{FF2B5EF4-FFF2-40B4-BE49-F238E27FC236}">
                <a16:creationId xmlns:a16="http://schemas.microsoft.com/office/drawing/2014/main" id="{9FA9B92D-AF93-4CEC-9A5E-74B7A1F38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05" y="1060890"/>
            <a:ext cx="2646412" cy="132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91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F9E711E8-5DBC-4C66-8334-124006A5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VIrI</a:t>
            </a:r>
            <a:endParaRPr lang="sl-SI" dirty="0"/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8B3ACEEE-E89A-4279-9C14-0921B7BB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825624"/>
            <a:ext cx="10694278" cy="4628442"/>
          </a:xfrm>
        </p:spPr>
        <p:txBody>
          <a:bodyPr>
            <a:normAutofit fontScale="70000" lnSpcReduction="20000"/>
          </a:bodyPr>
          <a:lstStyle/>
          <a:p>
            <a:r>
              <a:rPr lang="sl-SI" sz="2600" dirty="0" err="1"/>
              <a:t>Informatics</a:t>
            </a:r>
            <a:r>
              <a:rPr lang="sl-SI" sz="2600" dirty="0"/>
              <a:t> in </a:t>
            </a:r>
            <a:r>
              <a:rPr lang="sl-SI" sz="2600" dirty="0" err="1"/>
              <a:t>Primary</a:t>
            </a:r>
            <a:r>
              <a:rPr lang="sl-SI" sz="2600" dirty="0"/>
              <a:t> </a:t>
            </a:r>
            <a:r>
              <a:rPr lang="sl-SI" sz="2600" dirty="0" err="1"/>
              <a:t>School</a:t>
            </a:r>
            <a:r>
              <a:rPr lang="sl-SI" sz="2600" dirty="0"/>
              <a:t> - </a:t>
            </a:r>
            <a:r>
              <a:rPr lang="sl-SI" sz="2600" dirty="0" err="1"/>
              <a:t>Principles</a:t>
            </a:r>
            <a:r>
              <a:rPr lang="sl-SI" sz="2600" dirty="0"/>
              <a:t> </a:t>
            </a:r>
            <a:r>
              <a:rPr lang="sl-SI" sz="2600" dirty="0" err="1"/>
              <a:t>and</a:t>
            </a:r>
            <a:r>
              <a:rPr lang="sl-SI" sz="2600" dirty="0"/>
              <a:t> </a:t>
            </a:r>
            <a:r>
              <a:rPr lang="sl-SI" sz="2600" dirty="0" err="1"/>
              <a:t>experience</a:t>
            </a:r>
            <a:r>
              <a:rPr lang="sl-SI" sz="2600" dirty="0"/>
              <a:t>. Pridobljeno 17. 03. 2022 , s Slovaska_CS_kurikulum_PPT.pptx</a:t>
            </a:r>
          </a:p>
          <a:p>
            <a:r>
              <a:rPr lang="sl-SI" sz="2600" dirty="0"/>
              <a:t>Ministerstvo </a:t>
            </a:r>
            <a:r>
              <a:rPr lang="sl-SI" sz="2600" dirty="0" err="1"/>
              <a:t>školstva</a:t>
            </a:r>
            <a:r>
              <a:rPr lang="sl-SI" sz="2600" dirty="0"/>
              <a:t>, </a:t>
            </a:r>
            <a:r>
              <a:rPr lang="sl-SI" sz="2600" dirty="0" err="1"/>
              <a:t>vedy</a:t>
            </a:r>
            <a:r>
              <a:rPr lang="sl-SI" sz="2600" dirty="0"/>
              <a:t>, </a:t>
            </a:r>
            <a:r>
              <a:rPr lang="sl-SI" sz="2600" dirty="0" err="1"/>
              <a:t>výskumu</a:t>
            </a:r>
            <a:r>
              <a:rPr lang="sl-SI" sz="2600" dirty="0"/>
              <a:t> a športu </a:t>
            </a:r>
            <a:r>
              <a:rPr lang="sl-SI" sz="2600" dirty="0" err="1"/>
              <a:t>Slovenskej</a:t>
            </a:r>
            <a:r>
              <a:rPr lang="sl-SI" sz="2600" dirty="0"/>
              <a:t> </a:t>
            </a:r>
            <a:r>
              <a:rPr lang="sl-SI" sz="2600" dirty="0" err="1"/>
              <a:t>republiky</a:t>
            </a:r>
            <a:r>
              <a:rPr lang="sl-SI" sz="2600" dirty="0"/>
              <a:t>. (2015). Informatika - </a:t>
            </a:r>
            <a:r>
              <a:rPr lang="sl-SI" sz="2600" dirty="0" err="1"/>
              <a:t>gymnázium</a:t>
            </a:r>
            <a:r>
              <a:rPr lang="sl-SI" sz="2600" dirty="0"/>
              <a:t> </a:t>
            </a:r>
            <a:r>
              <a:rPr lang="sl-SI" sz="2600" dirty="0" err="1"/>
              <a:t>sosemročným</a:t>
            </a:r>
            <a:r>
              <a:rPr lang="sl-SI" sz="2600" dirty="0"/>
              <a:t> </a:t>
            </a:r>
            <a:r>
              <a:rPr lang="sl-SI" sz="2600" dirty="0" err="1"/>
              <a:t>vzdelávacím</a:t>
            </a:r>
            <a:r>
              <a:rPr lang="sl-SI" sz="2600" dirty="0"/>
              <a:t> programom. Pridobljeno 17. 03. 2022, s </a:t>
            </a:r>
            <a:r>
              <a:rPr lang="sl-SI" sz="2400" dirty="0">
                <a:hlinkClick r:id="rId2"/>
              </a:rPr>
              <a:t>informatika_g_8_r.pdf (statpedu.sk)</a:t>
            </a:r>
            <a:endParaRPr lang="sl-SI" sz="2600" dirty="0"/>
          </a:p>
          <a:p>
            <a:r>
              <a:rPr lang="sl-SI" sz="2600" dirty="0"/>
              <a:t>Ministerstvo </a:t>
            </a:r>
            <a:r>
              <a:rPr lang="sl-SI" sz="2600" dirty="0" err="1"/>
              <a:t>školstva</a:t>
            </a:r>
            <a:r>
              <a:rPr lang="sl-SI" sz="2600" dirty="0"/>
              <a:t>, </a:t>
            </a:r>
            <a:r>
              <a:rPr lang="sl-SI" sz="2600" dirty="0" err="1"/>
              <a:t>vedy</a:t>
            </a:r>
            <a:r>
              <a:rPr lang="sl-SI" sz="2600" dirty="0"/>
              <a:t>, </a:t>
            </a:r>
            <a:r>
              <a:rPr lang="sl-SI" sz="2600" dirty="0" err="1"/>
              <a:t>výskumu</a:t>
            </a:r>
            <a:r>
              <a:rPr lang="sl-SI" sz="2600" dirty="0"/>
              <a:t> a športu </a:t>
            </a:r>
            <a:r>
              <a:rPr lang="sl-SI" sz="2600" dirty="0" err="1"/>
              <a:t>Slovenskej</a:t>
            </a:r>
            <a:r>
              <a:rPr lang="sl-SI" sz="2600" dirty="0"/>
              <a:t> </a:t>
            </a:r>
            <a:r>
              <a:rPr lang="sl-SI" sz="2600" dirty="0" err="1"/>
              <a:t>republiky</a:t>
            </a:r>
            <a:r>
              <a:rPr lang="sl-SI" sz="2600" dirty="0"/>
              <a:t>. (2015). Informatika - primárne </a:t>
            </a:r>
            <a:r>
              <a:rPr lang="sl-SI" sz="2600" dirty="0" err="1"/>
              <a:t>vzdelávanie</a:t>
            </a:r>
            <a:r>
              <a:rPr lang="sl-SI" sz="2600" dirty="0"/>
              <a:t>. Pridobljeno 17. 03. 2022, s </a:t>
            </a:r>
            <a:r>
              <a:rPr lang="sl-SI" sz="2600" dirty="0">
                <a:hlinkClick r:id="rId3"/>
              </a:rPr>
              <a:t>http://www.statpedu.sk/files/articles/dokumenty/inovovany-statny-vzdelavaci-program/informatika_pv_2014.pdf</a:t>
            </a:r>
            <a:endParaRPr lang="sl-SI" sz="2600" dirty="0"/>
          </a:p>
          <a:p>
            <a:r>
              <a:rPr lang="sl-SI" sz="2600" dirty="0" err="1"/>
              <a:t>Blaho</a:t>
            </a:r>
            <a:r>
              <a:rPr lang="sl-SI" sz="2600" dirty="0"/>
              <a:t>, A., </a:t>
            </a:r>
            <a:r>
              <a:rPr lang="sl-SI" sz="2600" dirty="0" err="1"/>
              <a:t>Salanci</a:t>
            </a:r>
            <a:r>
              <a:rPr lang="sl-SI" sz="2600" dirty="0"/>
              <a:t>, L. (2011). </a:t>
            </a:r>
            <a:r>
              <a:rPr lang="sl-SI" sz="2600" dirty="0" err="1"/>
              <a:t>Informatics</a:t>
            </a:r>
            <a:r>
              <a:rPr lang="sl-SI" sz="2600" dirty="0"/>
              <a:t> in </a:t>
            </a:r>
            <a:r>
              <a:rPr lang="sl-SI" sz="2600" dirty="0" err="1"/>
              <a:t>Primary</a:t>
            </a:r>
            <a:r>
              <a:rPr lang="sl-SI" sz="2600" dirty="0"/>
              <a:t> </a:t>
            </a:r>
            <a:r>
              <a:rPr lang="sl-SI" sz="2600" dirty="0" err="1"/>
              <a:t>School</a:t>
            </a:r>
            <a:r>
              <a:rPr lang="sl-SI" sz="2600" dirty="0"/>
              <a:t>: </a:t>
            </a:r>
            <a:r>
              <a:rPr lang="sl-SI" sz="2600" dirty="0" err="1"/>
              <a:t>Principles</a:t>
            </a:r>
            <a:r>
              <a:rPr lang="sl-SI" sz="2600" dirty="0"/>
              <a:t> </a:t>
            </a:r>
            <a:r>
              <a:rPr lang="sl-SI" sz="2600" dirty="0" err="1"/>
              <a:t>and</a:t>
            </a:r>
            <a:r>
              <a:rPr lang="sl-SI" sz="2600" dirty="0"/>
              <a:t> </a:t>
            </a:r>
            <a:r>
              <a:rPr lang="sl-SI" sz="2600" dirty="0" err="1"/>
              <a:t>Experience</a:t>
            </a:r>
            <a:r>
              <a:rPr lang="sl-SI" sz="2600" dirty="0"/>
              <a:t>. In: Kalaš, I., </a:t>
            </a:r>
            <a:r>
              <a:rPr lang="sl-SI" sz="2600" dirty="0" err="1"/>
              <a:t>Mittermeir</a:t>
            </a:r>
            <a:r>
              <a:rPr lang="sl-SI" sz="2600" dirty="0"/>
              <a:t>, R.T. (</a:t>
            </a:r>
            <a:r>
              <a:rPr lang="sl-SI" sz="2600" dirty="0" err="1"/>
              <a:t>eds</a:t>
            </a:r>
            <a:r>
              <a:rPr lang="sl-SI" sz="2600" dirty="0"/>
              <a:t>) </a:t>
            </a:r>
            <a:r>
              <a:rPr lang="sl-SI" sz="2600" dirty="0" err="1"/>
              <a:t>Informatics</a:t>
            </a:r>
            <a:r>
              <a:rPr lang="sl-SI" sz="2600" dirty="0"/>
              <a:t> in </a:t>
            </a:r>
            <a:r>
              <a:rPr lang="sl-SI" sz="2600" dirty="0" err="1"/>
              <a:t>Schools</a:t>
            </a:r>
            <a:r>
              <a:rPr lang="sl-SI" sz="2600" dirty="0"/>
              <a:t>. </a:t>
            </a:r>
            <a:r>
              <a:rPr lang="sl-SI" sz="2600" dirty="0" err="1"/>
              <a:t>Contributing</a:t>
            </a:r>
            <a:r>
              <a:rPr lang="sl-SI" sz="2600" dirty="0"/>
              <a:t> to 21st </a:t>
            </a:r>
            <a:r>
              <a:rPr lang="sl-SI" sz="2600" dirty="0" err="1"/>
              <a:t>Century</a:t>
            </a:r>
            <a:r>
              <a:rPr lang="sl-SI" sz="2600" dirty="0"/>
              <a:t> </a:t>
            </a:r>
            <a:r>
              <a:rPr lang="sl-SI" sz="2600" dirty="0" err="1"/>
              <a:t>Education</a:t>
            </a:r>
            <a:r>
              <a:rPr lang="sl-SI" sz="2600" dirty="0"/>
              <a:t>. ISSEP 2011. </a:t>
            </a:r>
            <a:r>
              <a:rPr lang="sl-SI" sz="2600" dirty="0" err="1"/>
              <a:t>Lecture</a:t>
            </a:r>
            <a:r>
              <a:rPr lang="sl-SI" sz="2600" dirty="0"/>
              <a:t> Notes in </a:t>
            </a:r>
            <a:r>
              <a:rPr lang="sl-SI" sz="2600" dirty="0" err="1"/>
              <a:t>Computer</a:t>
            </a:r>
            <a:r>
              <a:rPr lang="sl-SI" sz="2600" dirty="0"/>
              <a:t> Science, vol 7013. Springer, Berlin, Heidelberg. </a:t>
            </a:r>
            <a:r>
              <a:rPr lang="sl-SI" sz="2600" dirty="0">
                <a:hlinkClick r:id="rId4"/>
              </a:rPr>
              <a:t>https://doi.org/10.1007/978-3-642-24722-4_12</a:t>
            </a:r>
            <a:r>
              <a:rPr lang="sl-SI" sz="2600" dirty="0"/>
              <a:t> </a:t>
            </a:r>
          </a:p>
          <a:p>
            <a:r>
              <a:rPr lang="sl-SI" sz="2600" dirty="0"/>
              <a:t>Ministrstvo za izobraževanje, znanost in šport, Zavod RS za šolstvo. (2013). Program osnovna šola - računalništvo - neobvezni izbirni predmet - Učni načrt. Pridobljeno 17. 03. 2022, s Racunalnistvo_izbirni_neobvezni.pdf</a:t>
            </a:r>
          </a:p>
          <a:p>
            <a:r>
              <a:rPr lang="sl-SI" sz="2600" dirty="0"/>
              <a:t>Ministrstvo za šolstvo, znanost in šport, Zavod RS za šolstvo. (2002). Učni načrt - izbirni predmet - Računalništvo. Pridobljeno 17. 03. 2022, s Racunalnistvo_izbirni.pdf </a:t>
            </a:r>
          </a:p>
        </p:txBody>
      </p:sp>
    </p:spTree>
    <p:extLst>
      <p:ext uri="{BB962C8B-B14F-4D97-AF65-F5344CB8AC3E}">
        <p14:creationId xmlns:p14="http://schemas.microsoft.com/office/powerpoint/2010/main" val="362752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C47741D-36A8-4C70-BBA7-B31B9E737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E86B748-A671-4409-B64C-3B8939825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9604" y="0"/>
            <a:ext cx="2422397" cy="6858000"/>
          </a:xfrm>
          <a:custGeom>
            <a:avLst/>
            <a:gdLst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42723 w 2422397"/>
              <a:gd name="connsiteY94" fmla="*/ 2117686 h 6858000"/>
              <a:gd name="connsiteX95" fmla="*/ 1582995 w 2422397"/>
              <a:gd name="connsiteY95" fmla="*/ 2101627 h 6858000"/>
              <a:gd name="connsiteX96" fmla="*/ 1612413 w 2422397"/>
              <a:gd name="connsiteY96" fmla="*/ 2069584 h 6858000"/>
              <a:gd name="connsiteX97" fmla="*/ 1569289 w 2422397"/>
              <a:gd name="connsiteY97" fmla="*/ 2032263 h 6858000"/>
              <a:gd name="connsiteX98" fmla="*/ 1562841 w 2422397"/>
              <a:gd name="connsiteY98" fmla="*/ 1890085 h 6858000"/>
              <a:gd name="connsiteX99" fmla="*/ 1564944 w 2422397"/>
              <a:gd name="connsiteY99" fmla="*/ 1821321 h 6858000"/>
              <a:gd name="connsiteX100" fmla="*/ 1579022 w 2422397"/>
              <a:gd name="connsiteY100" fmla="*/ 1718757 h 6858000"/>
              <a:gd name="connsiteX101" fmla="*/ 1590196 w 2422397"/>
              <a:gd name="connsiteY101" fmla="*/ 1595914 h 6858000"/>
              <a:gd name="connsiteX102" fmla="*/ 1624363 w 2422397"/>
              <a:gd name="connsiteY102" fmla="*/ 1502483 h 6858000"/>
              <a:gd name="connsiteX103" fmla="*/ 1631539 w 2422397"/>
              <a:gd name="connsiteY103" fmla="*/ 1431520 h 6858000"/>
              <a:gd name="connsiteX104" fmla="*/ 1646296 w 2422397"/>
              <a:gd name="connsiteY104" fmla="*/ 1333057 h 6858000"/>
              <a:gd name="connsiteX105" fmla="*/ 1659787 w 2422397"/>
              <a:gd name="connsiteY105" fmla="*/ 1197540 h 6858000"/>
              <a:gd name="connsiteX106" fmla="*/ 1706993 w 2422397"/>
              <a:gd name="connsiteY106" fmla="*/ 1104797 h 6858000"/>
              <a:gd name="connsiteX107" fmla="*/ 1777273 w 2422397"/>
              <a:gd name="connsiteY107" fmla="*/ 916268 h 6858000"/>
              <a:gd name="connsiteX108" fmla="*/ 1859912 w 2422397"/>
              <a:gd name="connsiteY108" fmla="*/ 775598 h 6858000"/>
              <a:gd name="connsiteX109" fmla="*/ 1911831 w 2422397"/>
              <a:gd name="connsiteY109" fmla="*/ 696577 h 6858000"/>
              <a:gd name="connsiteX110" fmla="*/ 1942209 w 2422397"/>
              <a:gd name="connsiteY110" fmla="*/ 575807 h 6858000"/>
              <a:gd name="connsiteX111" fmla="*/ 1951374 w 2422397"/>
              <a:gd name="connsiteY111" fmla="*/ 556682 h 6858000"/>
              <a:gd name="connsiteX112" fmla="*/ 1951170 w 2422397"/>
              <a:gd name="connsiteY112" fmla="*/ 526639 h 6858000"/>
              <a:gd name="connsiteX113" fmla="*/ 1949059 w 2422397"/>
              <a:gd name="connsiteY113" fmla="*/ 405872 h 6858000"/>
              <a:gd name="connsiteX114" fmla="*/ 1935866 w 2422397"/>
              <a:gd name="connsiteY114" fmla="*/ 307622 h 6858000"/>
              <a:gd name="connsiteX115" fmla="*/ 1967790 w 2422397"/>
              <a:gd name="connsiteY115" fmla="*/ 198682 h 6858000"/>
              <a:gd name="connsiteX116" fmla="*/ 1971093 w 2422397"/>
              <a:gd name="connsiteY116" fmla="*/ 127747 h 6858000"/>
              <a:gd name="connsiteX117" fmla="*/ 1951841 w 2422397"/>
              <a:gd name="connsiteY117" fmla="*/ 4678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01627 h 6858000"/>
              <a:gd name="connsiteX95" fmla="*/ 1612413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612413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91277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91277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849095 w 2422397"/>
              <a:gd name="connsiteY46" fmla="*/ 5305397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62873 w 2422397"/>
              <a:gd name="connsiteY46" fmla="*/ 5269094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8259 w 2422397"/>
              <a:gd name="connsiteY18" fmla="*/ 6183918 h 6858000"/>
              <a:gd name="connsiteX19" fmla="*/ 482177 w 2422397"/>
              <a:gd name="connsiteY19" fmla="*/ 6173358 h 6858000"/>
              <a:gd name="connsiteX20" fmla="*/ 482556 w 2422397"/>
              <a:gd name="connsiteY20" fmla="*/ 6173443 h 6858000"/>
              <a:gd name="connsiteX21" fmla="*/ 485673 w 2422397"/>
              <a:gd name="connsiteY21" fmla="*/ 6162875 h 6858000"/>
              <a:gd name="connsiteX22" fmla="*/ 497360 w 2422397"/>
              <a:gd name="connsiteY22" fmla="*/ 6106789 h 6858000"/>
              <a:gd name="connsiteX23" fmla="*/ 547843 w 2422397"/>
              <a:gd name="connsiteY23" fmla="*/ 6075666 h 6858000"/>
              <a:gd name="connsiteX24" fmla="*/ 562259 w 2422397"/>
              <a:gd name="connsiteY24" fmla="*/ 6054865 h 6858000"/>
              <a:gd name="connsiteX25" fmla="*/ 571463 w 2422397"/>
              <a:gd name="connsiteY25" fmla="*/ 6045606 h 6858000"/>
              <a:gd name="connsiteX26" fmla="*/ 573012 w 2422397"/>
              <a:gd name="connsiteY26" fmla="*/ 6046223 h 6858000"/>
              <a:gd name="connsiteX27" fmla="*/ 584071 w 2422397"/>
              <a:gd name="connsiteY27" fmla="*/ 5992286 h 6858000"/>
              <a:gd name="connsiteX28" fmla="*/ 587812 w 2422397"/>
              <a:gd name="connsiteY28" fmla="*/ 5987907 h 6858000"/>
              <a:gd name="connsiteX29" fmla="*/ 592115 w 2422397"/>
              <a:gd name="connsiteY29" fmla="*/ 5949187 h 6858000"/>
              <a:gd name="connsiteX30" fmla="*/ 595889 w 2422397"/>
              <a:gd name="connsiteY30" fmla="*/ 5931081 h 6858000"/>
              <a:gd name="connsiteX31" fmla="*/ 593758 w 2422397"/>
              <a:gd name="connsiteY31" fmla="*/ 5922047 h 6858000"/>
              <a:gd name="connsiteX32" fmla="*/ 600949 w 2422397"/>
              <a:gd name="connsiteY32" fmla="*/ 5897316 h 6858000"/>
              <a:gd name="connsiteX33" fmla="*/ 602981 w 2422397"/>
              <a:gd name="connsiteY33" fmla="*/ 5895955 h 6858000"/>
              <a:gd name="connsiteX34" fmla="*/ 604430 w 2422397"/>
              <a:gd name="connsiteY34" fmla="*/ 5870052 h 6858000"/>
              <a:gd name="connsiteX35" fmla="*/ 600218 w 2422397"/>
              <a:gd name="connsiteY35" fmla="*/ 5841702 h 6858000"/>
              <a:gd name="connsiteX36" fmla="*/ 678370 w 2422397"/>
              <a:gd name="connsiteY36" fmla="*/ 5652188 h 6858000"/>
              <a:gd name="connsiteX37" fmla="*/ 694129 w 2422397"/>
              <a:gd name="connsiteY37" fmla="*/ 5471630 h 6858000"/>
              <a:gd name="connsiteX38" fmla="*/ 723657 w 2422397"/>
              <a:gd name="connsiteY38" fmla="*/ 5356170 h 6858000"/>
              <a:gd name="connsiteX39" fmla="*/ 723661 w 2422397"/>
              <a:gd name="connsiteY39" fmla="*/ 5356076 h 6858000"/>
              <a:gd name="connsiteX40" fmla="*/ 720651 w 2422397"/>
              <a:gd name="connsiteY40" fmla="*/ 5331990 h 6858000"/>
              <a:gd name="connsiteX41" fmla="*/ 725358 w 2422397"/>
              <a:gd name="connsiteY41" fmla="*/ 5309193 h 6858000"/>
              <a:gd name="connsiteX42" fmla="*/ 726926 w 2422397"/>
              <a:gd name="connsiteY42" fmla="*/ 5311182 h 6858000"/>
              <a:gd name="connsiteX43" fmla="*/ 727761 w 2422397"/>
              <a:gd name="connsiteY43" fmla="*/ 5304702 h 6858000"/>
              <a:gd name="connsiteX44" fmla="*/ 732974 w 2422397"/>
              <a:gd name="connsiteY44" fmla="*/ 5303522 h 6858000"/>
              <a:gd name="connsiteX45" fmla="*/ 762873 w 2422397"/>
              <a:gd name="connsiteY45" fmla="*/ 5269094 h 6858000"/>
              <a:gd name="connsiteX46" fmla="*/ 784867 w 2422397"/>
              <a:gd name="connsiteY46" fmla="*/ 5235785 h 6858000"/>
              <a:gd name="connsiteX47" fmla="*/ 796271 w 2422397"/>
              <a:gd name="connsiteY47" fmla="*/ 5175473 h 6858000"/>
              <a:gd name="connsiteX48" fmla="*/ 821529 w 2422397"/>
              <a:gd name="connsiteY48" fmla="*/ 5012929 h 6858000"/>
              <a:gd name="connsiteX49" fmla="*/ 846340 w 2422397"/>
              <a:gd name="connsiteY49" fmla="*/ 4944976 h 6858000"/>
              <a:gd name="connsiteX50" fmla="*/ 840157 w 2422397"/>
              <a:gd name="connsiteY50" fmla="*/ 4872869 h 6858000"/>
              <a:gd name="connsiteX51" fmla="*/ 855718 w 2422397"/>
              <a:gd name="connsiteY51" fmla="*/ 4850916 h 6858000"/>
              <a:gd name="connsiteX52" fmla="*/ 858709 w 2422397"/>
              <a:gd name="connsiteY52" fmla="*/ 4847264 h 6858000"/>
              <a:gd name="connsiteX53" fmla="*/ 863990 w 2422397"/>
              <a:gd name="connsiteY53" fmla="*/ 4829718 h 6858000"/>
              <a:gd name="connsiteX54" fmla="*/ 873842 w 2422397"/>
              <a:gd name="connsiteY54" fmla="*/ 4828439 h 6858000"/>
              <a:gd name="connsiteX55" fmla="*/ 887779 w 2422397"/>
              <a:gd name="connsiteY55" fmla="*/ 4804655 h 6858000"/>
              <a:gd name="connsiteX56" fmla="*/ 893894 w 2422397"/>
              <a:gd name="connsiteY56" fmla="*/ 4777060 h 6858000"/>
              <a:gd name="connsiteX57" fmla="*/ 883546 w 2422397"/>
              <a:gd name="connsiteY57" fmla="*/ 4777089 h 6858000"/>
              <a:gd name="connsiteX58" fmla="*/ 883812 w 2422397"/>
              <a:gd name="connsiteY58" fmla="*/ 4774559 h 6858000"/>
              <a:gd name="connsiteX59" fmla="*/ 903401 w 2422397"/>
              <a:gd name="connsiteY59" fmla="*/ 4679442 h 6858000"/>
              <a:gd name="connsiteX60" fmla="*/ 916253 w 2422397"/>
              <a:gd name="connsiteY60" fmla="*/ 4651970 h 6858000"/>
              <a:gd name="connsiteX61" fmla="*/ 922608 w 2422397"/>
              <a:gd name="connsiteY61" fmla="*/ 4649785 h 6858000"/>
              <a:gd name="connsiteX62" fmla="*/ 924139 w 2422397"/>
              <a:gd name="connsiteY62" fmla="*/ 4631605 h 6858000"/>
              <a:gd name="connsiteX63" fmla="*/ 920872 w 2422397"/>
              <a:gd name="connsiteY63" fmla="*/ 4609075 h 6858000"/>
              <a:gd name="connsiteX64" fmla="*/ 941607 w 2422397"/>
              <a:gd name="connsiteY64" fmla="*/ 4514226 h 6858000"/>
              <a:gd name="connsiteX65" fmla="*/ 957889 w 2422397"/>
              <a:gd name="connsiteY65" fmla="*/ 4481699 h 6858000"/>
              <a:gd name="connsiteX66" fmla="*/ 974975 w 2422397"/>
              <a:gd name="connsiteY66" fmla="*/ 4433921 h 6858000"/>
              <a:gd name="connsiteX67" fmla="*/ 1011638 w 2422397"/>
              <a:gd name="connsiteY67" fmla="*/ 4352312 h 6858000"/>
              <a:gd name="connsiteX68" fmla="*/ 1049579 w 2422397"/>
              <a:gd name="connsiteY68" fmla="*/ 4237953 h 6858000"/>
              <a:gd name="connsiteX69" fmla="*/ 1041314 w 2422397"/>
              <a:gd name="connsiteY69" fmla="*/ 4139706 h 6858000"/>
              <a:gd name="connsiteX70" fmla="*/ 1049328 w 2422397"/>
              <a:gd name="connsiteY70" fmla="*/ 4134671 h 6858000"/>
              <a:gd name="connsiteX71" fmla="*/ 1061133 w 2422397"/>
              <a:gd name="connsiteY71" fmla="*/ 4074160 h 6858000"/>
              <a:gd name="connsiteX72" fmla="*/ 1059121 w 2422397"/>
              <a:gd name="connsiteY72" fmla="*/ 3844497 h 6858000"/>
              <a:gd name="connsiteX73" fmla="*/ 1083386 w 2422397"/>
              <a:gd name="connsiteY73" fmla="*/ 3726730 h 6858000"/>
              <a:gd name="connsiteX74" fmla="*/ 1098990 w 2422397"/>
              <a:gd name="connsiteY74" fmla="*/ 3687782 h 6858000"/>
              <a:gd name="connsiteX75" fmla="*/ 1124701 w 2422397"/>
              <a:gd name="connsiteY75" fmla="*/ 3622348 h 6858000"/>
              <a:gd name="connsiteX76" fmla="*/ 1161137 w 2422397"/>
              <a:gd name="connsiteY76" fmla="*/ 3580464 h 6858000"/>
              <a:gd name="connsiteX77" fmla="*/ 1175812 w 2422397"/>
              <a:gd name="connsiteY77" fmla="*/ 3522969 h 6858000"/>
              <a:gd name="connsiteX78" fmla="*/ 1156951 w 2422397"/>
              <a:gd name="connsiteY78" fmla="*/ 3500538 h 6858000"/>
              <a:gd name="connsiteX79" fmla="*/ 1179877 w 2422397"/>
              <a:gd name="connsiteY79" fmla="*/ 3441984 h 6858000"/>
              <a:gd name="connsiteX80" fmla="*/ 1217096 w 2422397"/>
              <a:gd name="connsiteY80" fmla="*/ 3354156 h 6858000"/>
              <a:gd name="connsiteX81" fmla="*/ 1232811 w 2422397"/>
              <a:gd name="connsiteY81" fmla="*/ 3301153 h 6858000"/>
              <a:gd name="connsiteX82" fmla="*/ 1281985 w 2422397"/>
              <a:gd name="connsiteY82" fmla="*/ 3158933 h 6858000"/>
              <a:gd name="connsiteX83" fmla="*/ 1335997 w 2422397"/>
              <a:gd name="connsiteY83" fmla="*/ 3018423 h 6858000"/>
              <a:gd name="connsiteX84" fmla="*/ 1394864 w 2422397"/>
              <a:gd name="connsiteY84" fmla="*/ 2946152 h 6858000"/>
              <a:gd name="connsiteX85" fmla="*/ 1436360 w 2422397"/>
              <a:gd name="connsiteY85" fmla="*/ 2829469 h 6858000"/>
              <a:gd name="connsiteX86" fmla="*/ 1447242 w 2422397"/>
              <a:gd name="connsiteY86" fmla="*/ 2811546 h 6858000"/>
              <a:gd name="connsiteX87" fmla="*/ 1449881 w 2422397"/>
              <a:gd name="connsiteY87" fmla="*/ 2781535 h 6858000"/>
              <a:gd name="connsiteX88" fmla="*/ 1459218 w 2422397"/>
              <a:gd name="connsiteY88" fmla="*/ 2660724 h 6858000"/>
              <a:gd name="connsiteX89" fmla="*/ 1455455 w 2422397"/>
              <a:gd name="connsiteY89" fmla="*/ 2560980 h 6858000"/>
              <a:gd name="connsiteX90" fmla="*/ 1497362 w 2422397"/>
              <a:gd name="connsiteY90" fmla="*/ 2456303 h 6858000"/>
              <a:gd name="connsiteX91" fmla="*/ 1507343 w 2422397"/>
              <a:gd name="connsiteY91" fmla="*/ 2385923 h 6858000"/>
              <a:gd name="connsiteX92" fmla="*/ 1499931 w 2422397"/>
              <a:gd name="connsiteY92" fmla="*/ 2260635 h 6858000"/>
              <a:gd name="connsiteX93" fmla="*/ 1582995 w 2422397"/>
              <a:gd name="connsiteY93" fmla="*/ 2133393 h 6858000"/>
              <a:gd name="connsiteX94" fmla="*/ 1580647 w 2422397"/>
              <a:gd name="connsiteY94" fmla="*/ 2069584 h 6858000"/>
              <a:gd name="connsiteX95" fmla="*/ 1569289 w 2422397"/>
              <a:gd name="connsiteY95" fmla="*/ 2032263 h 6858000"/>
              <a:gd name="connsiteX96" fmla="*/ 1571917 w 2422397"/>
              <a:gd name="connsiteY96" fmla="*/ 1903700 h 6858000"/>
              <a:gd name="connsiteX97" fmla="*/ 1564944 w 2422397"/>
              <a:gd name="connsiteY97" fmla="*/ 1821321 h 6858000"/>
              <a:gd name="connsiteX98" fmla="*/ 1579022 w 2422397"/>
              <a:gd name="connsiteY98" fmla="*/ 1718757 h 6858000"/>
              <a:gd name="connsiteX99" fmla="*/ 1590196 w 2422397"/>
              <a:gd name="connsiteY99" fmla="*/ 1595914 h 6858000"/>
              <a:gd name="connsiteX100" fmla="*/ 1624363 w 2422397"/>
              <a:gd name="connsiteY100" fmla="*/ 1502483 h 6858000"/>
              <a:gd name="connsiteX101" fmla="*/ 1631539 w 2422397"/>
              <a:gd name="connsiteY101" fmla="*/ 1431520 h 6858000"/>
              <a:gd name="connsiteX102" fmla="*/ 1646296 w 2422397"/>
              <a:gd name="connsiteY102" fmla="*/ 1333057 h 6858000"/>
              <a:gd name="connsiteX103" fmla="*/ 1659787 w 2422397"/>
              <a:gd name="connsiteY103" fmla="*/ 1197540 h 6858000"/>
              <a:gd name="connsiteX104" fmla="*/ 1706993 w 2422397"/>
              <a:gd name="connsiteY104" fmla="*/ 1104797 h 6858000"/>
              <a:gd name="connsiteX105" fmla="*/ 1777273 w 2422397"/>
              <a:gd name="connsiteY105" fmla="*/ 916268 h 6858000"/>
              <a:gd name="connsiteX106" fmla="*/ 1850836 w 2422397"/>
              <a:gd name="connsiteY106" fmla="*/ 802826 h 6858000"/>
              <a:gd name="connsiteX107" fmla="*/ 1911831 w 2422397"/>
              <a:gd name="connsiteY107" fmla="*/ 696577 h 6858000"/>
              <a:gd name="connsiteX108" fmla="*/ 1942209 w 2422397"/>
              <a:gd name="connsiteY108" fmla="*/ 575807 h 6858000"/>
              <a:gd name="connsiteX109" fmla="*/ 1951374 w 2422397"/>
              <a:gd name="connsiteY109" fmla="*/ 556682 h 6858000"/>
              <a:gd name="connsiteX110" fmla="*/ 1951170 w 2422397"/>
              <a:gd name="connsiteY110" fmla="*/ 526639 h 6858000"/>
              <a:gd name="connsiteX111" fmla="*/ 1949059 w 2422397"/>
              <a:gd name="connsiteY111" fmla="*/ 405872 h 6858000"/>
              <a:gd name="connsiteX112" fmla="*/ 1935866 w 2422397"/>
              <a:gd name="connsiteY112" fmla="*/ 307622 h 6858000"/>
              <a:gd name="connsiteX113" fmla="*/ 1967790 w 2422397"/>
              <a:gd name="connsiteY113" fmla="*/ 198682 h 6858000"/>
              <a:gd name="connsiteX114" fmla="*/ 1971093 w 2422397"/>
              <a:gd name="connsiteY114" fmla="*/ 127747 h 6858000"/>
              <a:gd name="connsiteX115" fmla="*/ 1951841 w 2422397"/>
              <a:gd name="connsiteY115" fmla="*/ 4678 h 6858000"/>
              <a:gd name="connsiteX116" fmla="*/ 1953649 w 2422397"/>
              <a:gd name="connsiteY11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8259 w 2422397"/>
              <a:gd name="connsiteY18" fmla="*/ 6183918 h 6858000"/>
              <a:gd name="connsiteX19" fmla="*/ 482177 w 2422397"/>
              <a:gd name="connsiteY19" fmla="*/ 6173358 h 6858000"/>
              <a:gd name="connsiteX20" fmla="*/ 482556 w 2422397"/>
              <a:gd name="connsiteY20" fmla="*/ 6173443 h 6858000"/>
              <a:gd name="connsiteX21" fmla="*/ 485673 w 2422397"/>
              <a:gd name="connsiteY21" fmla="*/ 6162875 h 6858000"/>
              <a:gd name="connsiteX22" fmla="*/ 497360 w 2422397"/>
              <a:gd name="connsiteY22" fmla="*/ 6106789 h 6858000"/>
              <a:gd name="connsiteX23" fmla="*/ 547843 w 2422397"/>
              <a:gd name="connsiteY23" fmla="*/ 6075666 h 6858000"/>
              <a:gd name="connsiteX24" fmla="*/ 562259 w 2422397"/>
              <a:gd name="connsiteY24" fmla="*/ 6054865 h 6858000"/>
              <a:gd name="connsiteX25" fmla="*/ 571463 w 2422397"/>
              <a:gd name="connsiteY25" fmla="*/ 6045606 h 6858000"/>
              <a:gd name="connsiteX26" fmla="*/ 573012 w 2422397"/>
              <a:gd name="connsiteY26" fmla="*/ 6046223 h 6858000"/>
              <a:gd name="connsiteX27" fmla="*/ 584071 w 2422397"/>
              <a:gd name="connsiteY27" fmla="*/ 5992286 h 6858000"/>
              <a:gd name="connsiteX28" fmla="*/ 587812 w 2422397"/>
              <a:gd name="connsiteY28" fmla="*/ 5987907 h 6858000"/>
              <a:gd name="connsiteX29" fmla="*/ 592115 w 2422397"/>
              <a:gd name="connsiteY29" fmla="*/ 5949187 h 6858000"/>
              <a:gd name="connsiteX30" fmla="*/ 595889 w 2422397"/>
              <a:gd name="connsiteY30" fmla="*/ 5931081 h 6858000"/>
              <a:gd name="connsiteX31" fmla="*/ 593758 w 2422397"/>
              <a:gd name="connsiteY31" fmla="*/ 5922047 h 6858000"/>
              <a:gd name="connsiteX32" fmla="*/ 600949 w 2422397"/>
              <a:gd name="connsiteY32" fmla="*/ 5897316 h 6858000"/>
              <a:gd name="connsiteX33" fmla="*/ 602981 w 2422397"/>
              <a:gd name="connsiteY33" fmla="*/ 5895955 h 6858000"/>
              <a:gd name="connsiteX34" fmla="*/ 604430 w 2422397"/>
              <a:gd name="connsiteY34" fmla="*/ 5870052 h 6858000"/>
              <a:gd name="connsiteX35" fmla="*/ 600218 w 2422397"/>
              <a:gd name="connsiteY35" fmla="*/ 5841702 h 6858000"/>
              <a:gd name="connsiteX36" fmla="*/ 678370 w 2422397"/>
              <a:gd name="connsiteY36" fmla="*/ 5652188 h 6858000"/>
              <a:gd name="connsiteX37" fmla="*/ 694129 w 2422397"/>
              <a:gd name="connsiteY37" fmla="*/ 5471630 h 6858000"/>
              <a:gd name="connsiteX38" fmla="*/ 723657 w 2422397"/>
              <a:gd name="connsiteY38" fmla="*/ 5356170 h 6858000"/>
              <a:gd name="connsiteX39" fmla="*/ 723661 w 2422397"/>
              <a:gd name="connsiteY39" fmla="*/ 5356076 h 6858000"/>
              <a:gd name="connsiteX40" fmla="*/ 720651 w 2422397"/>
              <a:gd name="connsiteY40" fmla="*/ 5331990 h 6858000"/>
              <a:gd name="connsiteX41" fmla="*/ 725358 w 2422397"/>
              <a:gd name="connsiteY41" fmla="*/ 5309193 h 6858000"/>
              <a:gd name="connsiteX42" fmla="*/ 726926 w 2422397"/>
              <a:gd name="connsiteY42" fmla="*/ 5311182 h 6858000"/>
              <a:gd name="connsiteX43" fmla="*/ 727761 w 2422397"/>
              <a:gd name="connsiteY43" fmla="*/ 5304702 h 6858000"/>
              <a:gd name="connsiteX44" fmla="*/ 732974 w 2422397"/>
              <a:gd name="connsiteY44" fmla="*/ 5303522 h 6858000"/>
              <a:gd name="connsiteX45" fmla="*/ 762873 w 2422397"/>
              <a:gd name="connsiteY45" fmla="*/ 5269094 h 6858000"/>
              <a:gd name="connsiteX46" fmla="*/ 784867 w 2422397"/>
              <a:gd name="connsiteY46" fmla="*/ 5235785 h 6858000"/>
              <a:gd name="connsiteX47" fmla="*/ 796271 w 2422397"/>
              <a:gd name="connsiteY47" fmla="*/ 5175473 h 6858000"/>
              <a:gd name="connsiteX48" fmla="*/ 821529 w 2422397"/>
              <a:gd name="connsiteY48" fmla="*/ 5012929 h 6858000"/>
              <a:gd name="connsiteX49" fmla="*/ 846340 w 2422397"/>
              <a:gd name="connsiteY49" fmla="*/ 4944976 h 6858000"/>
              <a:gd name="connsiteX50" fmla="*/ 840157 w 2422397"/>
              <a:gd name="connsiteY50" fmla="*/ 4872869 h 6858000"/>
              <a:gd name="connsiteX51" fmla="*/ 855718 w 2422397"/>
              <a:gd name="connsiteY51" fmla="*/ 4850916 h 6858000"/>
              <a:gd name="connsiteX52" fmla="*/ 858709 w 2422397"/>
              <a:gd name="connsiteY52" fmla="*/ 4847264 h 6858000"/>
              <a:gd name="connsiteX53" fmla="*/ 863990 w 2422397"/>
              <a:gd name="connsiteY53" fmla="*/ 4829718 h 6858000"/>
              <a:gd name="connsiteX54" fmla="*/ 873842 w 2422397"/>
              <a:gd name="connsiteY54" fmla="*/ 4828439 h 6858000"/>
              <a:gd name="connsiteX55" fmla="*/ 887779 w 2422397"/>
              <a:gd name="connsiteY55" fmla="*/ 4804655 h 6858000"/>
              <a:gd name="connsiteX56" fmla="*/ 893894 w 2422397"/>
              <a:gd name="connsiteY56" fmla="*/ 4777060 h 6858000"/>
              <a:gd name="connsiteX57" fmla="*/ 883546 w 2422397"/>
              <a:gd name="connsiteY57" fmla="*/ 4777089 h 6858000"/>
              <a:gd name="connsiteX58" fmla="*/ 883812 w 2422397"/>
              <a:gd name="connsiteY58" fmla="*/ 4774559 h 6858000"/>
              <a:gd name="connsiteX59" fmla="*/ 903401 w 2422397"/>
              <a:gd name="connsiteY59" fmla="*/ 4679442 h 6858000"/>
              <a:gd name="connsiteX60" fmla="*/ 916253 w 2422397"/>
              <a:gd name="connsiteY60" fmla="*/ 4651970 h 6858000"/>
              <a:gd name="connsiteX61" fmla="*/ 922608 w 2422397"/>
              <a:gd name="connsiteY61" fmla="*/ 4649785 h 6858000"/>
              <a:gd name="connsiteX62" fmla="*/ 924139 w 2422397"/>
              <a:gd name="connsiteY62" fmla="*/ 4631605 h 6858000"/>
              <a:gd name="connsiteX63" fmla="*/ 920872 w 2422397"/>
              <a:gd name="connsiteY63" fmla="*/ 4609075 h 6858000"/>
              <a:gd name="connsiteX64" fmla="*/ 941607 w 2422397"/>
              <a:gd name="connsiteY64" fmla="*/ 4514226 h 6858000"/>
              <a:gd name="connsiteX65" fmla="*/ 957889 w 2422397"/>
              <a:gd name="connsiteY65" fmla="*/ 4481699 h 6858000"/>
              <a:gd name="connsiteX66" fmla="*/ 974975 w 2422397"/>
              <a:gd name="connsiteY66" fmla="*/ 4433921 h 6858000"/>
              <a:gd name="connsiteX67" fmla="*/ 1011638 w 2422397"/>
              <a:gd name="connsiteY67" fmla="*/ 4352312 h 6858000"/>
              <a:gd name="connsiteX68" fmla="*/ 1049579 w 2422397"/>
              <a:gd name="connsiteY68" fmla="*/ 4237953 h 6858000"/>
              <a:gd name="connsiteX69" fmla="*/ 1041314 w 2422397"/>
              <a:gd name="connsiteY69" fmla="*/ 4139706 h 6858000"/>
              <a:gd name="connsiteX70" fmla="*/ 1049328 w 2422397"/>
              <a:gd name="connsiteY70" fmla="*/ 4134671 h 6858000"/>
              <a:gd name="connsiteX71" fmla="*/ 1061133 w 2422397"/>
              <a:gd name="connsiteY71" fmla="*/ 4074160 h 6858000"/>
              <a:gd name="connsiteX72" fmla="*/ 1059121 w 2422397"/>
              <a:gd name="connsiteY72" fmla="*/ 3844497 h 6858000"/>
              <a:gd name="connsiteX73" fmla="*/ 1083386 w 2422397"/>
              <a:gd name="connsiteY73" fmla="*/ 3726730 h 6858000"/>
              <a:gd name="connsiteX74" fmla="*/ 1098990 w 2422397"/>
              <a:gd name="connsiteY74" fmla="*/ 3687782 h 6858000"/>
              <a:gd name="connsiteX75" fmla="*/ 1124701 w 2422397"/>
              <a:gd name="connsiteY75" fmla="*/ 3622348 h 6858000"/>
              <a:gd name="connsiteX76" fmla="*/ 1161137 w 2422397"/>
              <a:gd name="connsiteY76" fmla="*/ 3580464 h 6858000"/>
              <a:gd name="connsiteX77" fmla="*/ 1175812 w 2422397"/>
              <a:gd name="connsiteY77" fmla="*/ 3522969 h 6858000"/>
              <a:gd name="connsiteX78" fmla="*/ 1156951 w 2422397"/>
              <a:gd name="connsiteY78" fmla="*/ 3500538 h 6858000"/>
              <a:gd name="connsiteX79" fmla="*/ 1179877 w 2422397"/>
              <a:gd name="connsiteY79" fmla="*/ 3441984 h 6858000"/>
              <a:gd name="connsiteX80" fmla="*/ 1217096 w 2422397"/>
              <a:gd name="connsiteY80" fmla="*/ 3354156 h 6858000"/>
              <a:gd name="connsiteX81" fmla="*/ 1232811 w 2422397"/>
              <a:gd name="connsiteY81" fmla="*/ 3301153 h 6858000"/>
              <a:gd name="connsiteX82" fmla="*/ 1281985 w 2422397"/>
              <a:gd name="connsiteY82" fmla="*/ 3158933 h 6858000"/>
              <a:gd name="connsiteX83" fmla="*/ 1335997 w 2422397"/>
              <a:gd name="connsiteY83" fmla="*/ 3018423 h 6858000"/>
              <a:gd name="connsiteX84" fmla="*/ 1394864 w 2422397"/>
              <a:gd name="connsiteY84" fmla="*/ 2946152 h 6858000"/>
              <a:gd name="connsiteX85" fmla="*/ 1436360 w 2422397"/>
              <a:gd name="connsiteY85" fmla="*/ 2829469 h 6858000"/>
              <a:gd name="connsiteX86" fmla="*/ 1447242 w 2422397"/>
              <a:gd name="connsiteY86" fmla="*/ 2811546 h 6858000"/>
              <a:gd name="connsiteX87" fmla="*/ 1449881 w 2422397"/>
              <a:gd name="connsiteY87" fmla="*/ 2781535 h 6858000"/>
              <a:gd name="connsiteX88" fmla="*/ 1459218 w 2422397"/>
              <a:gd name="connsiteY88" fmla="*/ 2660724 h 6858000"/>
              <a:gd name="connsiteX89" fmla="*/ 1455455 w 2422397"/>
              <a:gd name="connsiteY89" fmla="*/ 2560980 h 6858000"/>
              <a:gd name="connsiteX90" fmla="*/ 1497362 w 2422397"/>
              <a:gd name="connsiteY90" fmla="*/ 2456303 h 6858000"/>
              <a:gd name="connsiteX91" fmla="*/ 1507343 w 2422397"/>
              <a:gd name="connsiteY91" fmla="*/ 2385923 h 6858000"/>
              <a:gd name="connsiteX92" fmla="*/ 1499931 w 2422397"/>
              <a:gd name="connsiteY92" fmla="*/ 2260635 h 6858000"/>
              <a:gd name="connsiteX93" fmla="*/ 1582995 w 2422397"/>
              <a:gd name="connsiteY93" fmla="*/ 2133393 h 6858000"/>
              <a:gd name="connsiteX94" fmla="*/ 1580647 w 2422397"/>
              <a:gd name="connsiteY94" fmla="*/ 2069584 h 6858000"/>
              <a:gd name="connsiteX95" fmla="*/ 1569289 w 2422397"/>
              <a:gd name="connsiteY95" fmla="*/ 2032263 h 6858000"/>
              <a:gd name="connsiteX96" fmla="*/ 1571917 w 2422397"/>
              <a:gd name="connsiteY96" fmla="*/ 1903700 h 6858000"/>
              <a:gd name="connsiteX97" fmla="*/ 1564944 w 2422397"/>
              <a:gd name="connsiteY97" fmla="*/ 1821321 h 6858000"/>
              <a:gd name="connsiteX98" fmla="*/ 1579022 w 2422397"/>
              <a:gd name="connsiteY98" fmla="*/ 1718757 h 6858000"/>
              <a:gd name="connsiteX99" fmla="*/ 1590196 w 2422397"/>
              <a:gd name="connsiteY99" fmla="*/ 1595914 h 6858000"/>
              <a:gd name="connsiteX100" fmla="*/ 1624363 w 2422397"/>
              <a:gd name="connsiteY100" fmla="*/ 1502483 h 6858000"/>
              <a:gd name="connsiteX101" fmla="*/ 1631539 w 2422397"/>
              <a:gd name="connsiteY101" fmla="*/ 1431520 h 6858000"/>
              <a:gd name="connsiteX102" fmla="*/ 1646296 w 2422397"/>
              <a:gd name="connsiteY102" fmla="*/ 1333057 h 6858000"/>
              <a:gd name="connsiteX103" fmla="*/ 1659787 w 2422397"/>
              <a:gd name="connsiteY103" fmla="*/ 1197540 h 6858000"/>
              <a:gd name="connsiteX104" fmla="*/ 1706993 w 2422397"/>
              <a:gd name="connsiteY104" fmla="*/ 1104797 h 6858000"/>
              <a:gd name="connsiteX105" fmla="*/ 1777273 w 2422397"/>
              <a:gd name="connsiteY105" fmla="*/ 916268 h 6858000"/>
              <a:gd name="connsiteX106" fmla="*/ 1850836 w 2422397"/>
              <a:gd name="connsiteY106" fmla="*/ 802826 h 6858000"/>
              <a:gd name="connsiteX107" fmla="*/ 1911831 w 2422397"/>
              <a:gd name="connsiteY107" fmla="*/ 696577 h 6858000"/>
              <a:gd name="connsiteX108" fmla="*/ 1942209 w 2422397"/>
              <a:gd name="connsiteY108" fmla="*/ 575807 h 6858000"/>
              <a:gd name="connsiteX109" fmla="*/ 1951374 w 2422397"/>
              <a:gd name="connsiteY109" fmla="*/ 556682 h 6858000"/>
              <a:gd name="connsiteX110" fmla="*/ 1951170 w 2422397"/>
              <a:gd name="connsiteY110" fmla="*/ 526639 h 6858000"/>
              <a:gd name="connsiteX111" fmla="*/ 1949059 w 2422397"/>
              <a:gd name="connsiteY111" fmla="*/ 405872 h 6858000"/>
              <a:gd name="connsiteX112" fmla="*/ 1935866 w 2422397"/>
              <a:gd name="connsiteY112" fmla="*/ 307622 h 6858000"/>
              <a:gd name="connsiteX113" fmla="*/ 1967790 w 2422397"/>
              <a:gd name="connsiteY113" fmla="*/ 198682 h 6858000"/>
              <a:gd name="connsiteX114" fmla="*/ 1971093 w 2422397"/>
              <a:gd name="connsiteY114" fmla="*/ 127747 h 6858000"/>
              <a:gd name="connsiteX115" fmla="*/ 1951841 w 2422397"/>
              <a:gd name="connsiteY115" fmla="*/ 4678 h 6858000"/>
              <a:gd name="connsiteX116" fmla="*/ 1953649 w 2422397"/>
              <a:gd name="connsiteY11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6663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497360 w 2422397"/>
              <a:gd name="connsiteY21" fmla="*/ 6106789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497360 w 2422397"/>
              <a:gd name="connsiteY21" fmla="*/ 6106789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2551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2551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57889 w 2422397"/>
              <a:gd name="connsiteY63" fmla="*/ 4481699 h 6858000"/>
              <a:gd name="connsiteX64" fmla="*/ 974975 w 2422397"/>
              <a:gd name="connsiteY64" fmla="*/ 4433921 h 6858000"/>
              <a:gd name="connsiteX65" fmla="*/ 1011638 w 2422397"/>
              <a:gd name="connsiteY65" fmla="*/ 4352312 h 6858000"/>
              <a:gd name="connsiteX66" fmla="*/ 1049579 w 2422397"/>
              <a:gd name="connsiteY66" fmla="*/ 4237953 h 6858000"/>
              <a:gd name="connsiteX67" fmla="*/ 1041314 w 2422397"/>
              <a:gd name="connsiteY67" fmla="*/ 4139706 h 6858000"/>
              <a:gd name="connsiteX68" fmla="*/ 1049328 w 2422397"/>
              <a:gd name="connsiteY68" fmla="*/ 4134671 h 6858000"/>
              <a:gd name="connsiteX69" fmla="*/ 1061133 w 2422397"/>
              <a:gd name="connsiteY69" fmla="*/ 4074160 h 6858000"/>
              <a:gd name="connsiteX70" fmla="*/ 1059121 w 2422397"/>
              <a:gd name="connsiteY70" fmla="*/ 3844497 h 6858000"/>
              <a:gd name="connsiteX71" fmla="*/ 1083386 w 2422397"/>
              <a:gd name="connsiteY71" fmla="*/ 3726730 h 6858000"/>
              <a:gd name="connsiteX72" fmla="*/ 1098990 w 2422397"/>
              <a:gd name="connsiteY72" fmla="*/ 3687782 h 6858000"/>
              <a:gd name="connsiteX73" fmla="*/ 1124701 w 2422397"/>
              <a:gd name="connsiteY73" fmla="*/ 3622348 h 6858000"/>
              <a:gd name="connsiteX74" fmla="*/ 1161137 w 2422397"/>
              <a:gd name="connsiteY74" fmla="*/ 3580464 h 6858000"/>
              <a:gd name="connsiteX75" fmla="*/ 1175812 w 2422397"/>
              <a:gd name="connsiteY75" fmla="*/ 3522969 h 6858000"/>
              <a:gd name="connsiteX76" fmla="*/ 1156951 w 2422397"/>
              <a:gd name="connsiteY76" fmla="*/ 3500538 h 6858000"/>
              <a:gd name="connsiteX77" fmla="*/ 1179877 w 2422397"/>
              <a:gd name="connsiteY77" fmla="*/ 3441984 h 6858000"/>
              <a:gd name="connsiteX78" fmla="*/ 1217096 w 2422397"/>
              <a:gd name="connsiteY78" fmla="*/ 3354156 h 6858000"/>
              <a:gd name="connsiteX79" fmla="*/ 1232811 w 2422397"/>
              <a:gd name="connsiteY79" fmla="*/ 3301153 h 6858000"/>
              <a:gd name="connsiteX80" fmla="*/ 1281985 w 2422397"/>
              <a:gd name="connsiteY80" fmla="*/ 3158933 h 6858000"/>
              <a:gd name="connsiteX81" fmla="*/ 1335997 w 2422397"/>
              <a:gd name="connsiteY81" fmla="*/ 3018423 h 6858000"/>
              <a:gd name="connsiteX82" fmla="*/ 1394864 w 2422397"/>
              <a:gd name="connsiteY82" fmla="*/ 2946152 h 6858000"/>
              <a:gd name="connsiteX83" fmla="*/ 1436360 w 2422397"/>
              <a:gd name="connsiteY83" fmla="*/ 2829469 h 6858000"/>
              <a:gd name="connsiteX84" fmla="*/ 1447242 w 2422397"/>
              <a:gd name="connsiteY84" fmla="*/ 2811546 h 6858000"/>
              <a:gd name="connsiteX85" fmla="*/ 1449881 w 2422397"/>
              <a:gd name="connsiteY85" fmla="*/ 2781535 h 6858000"/>
              <a:gd name="connsiteX86" fmla="*/ 1459218 w 2422397"/>
              <a:gd name="connsiteY86" fmla="*/ 2660724 h 6858000"/>
              <a:gd name="connsiteX87" fmla="*/ 1455455 w 2422397"/>
              <a:gd name="connsiteY87" fmla="*/ 2560980 h 6858000"/>
              <a:gd name="connsiteX88" fmla="*/ 1497362 w 2422397"/>
              <a:gd name="connsiteY88" fmla="*/ 2456303 h 6858000"/>
              <a:gd name="connsiteX89" fmla="*/ 1507343 w 2422397"/>
              <a:gd name="connsiteY89" fmla="*/ 2385923 h 6858000"/>
              <a:gd name="connsiteX90" fmla="*/ 1540772 w 2422397"/>
              <a:gd name="connsiteY90" fmla="*/ 2256097 h 6858000"/>
              <a:gd name="connsiteX91" fmla="*/ 1569381 w 2422397"/>
              <a:gd name="connsiteY91" fmla="*/ 2165158 h 6858000"/>
              <a:gd name="connsiteX92" fmla="*/ 1576109 w 2422397"/>
              <a:gd name="connsiteY92" fmla="*/ 2078660 h 6858000"/>
              <a:gd name="connsiteX93" fmla="*/ 1564751 w 2422397"/>
              <a:gd name="connsiteY93" fmla="*/ 2009574 h 6858000"/>
              <a:gd name="connsiteX94" fmla="*/ 1571917 w 2422397"/>
              <a:gd name="connsiteY94" fmla="*/ 1903700 h 6858000"/>
              <a:gd name="connsiteX95" fmla="*/ 1564944 w 2422397"/>
              <a:gd name="connsiteY95" fmla="*/ 1821321 h 6858000"/>
              <a:gd name="connsiteX96" fmla="*/ 1579022 w 2422397"/>
              <a:gd name="connsiteY96" fmla="*/ 1718757 h 6858000"/>
              <a:gd name="connsiteX97" fmla="*/ 1590196 w 2422397"/>
              <a:gd name="connsiteY97" fmla="*/ 1595914 h 6858000"/>
              <a:gd name="connsiteX98" fmla="*/ 1624363 w 2422397"/>
              <a:gd name="connsiteY98" fmla="*/ 1502483 h 6858000"/>
              <a:gd name="connsiteX99" fmla="*/ 1631539 w 2422397"/>
              <a:gd name="connsiteY99" fmla="*/ 1431520 h 6858000"/>
              <a:gd name="connsiteX100" fmla="*/ 1646296 w 2422397"/>
              <a:gd name="connsiteY100" fmla="*/ 1333057 h 6858000"/>
              <a:gd name="connsiteX101" fmla="*/ 1696091 w 2422397"/>
              <a:gd name="connsiteY101" fmla="*/ 1202078 h 6858000"/>
              <a:gd name="connsiteX102" fmla="*/ 1706993 w 2422397"/>
              <a:gd name="connsiteY102" fmla="*/ 1104797 h 6858000"/>
              <a:gd name="connsiteX103" fmla="*/ 1777273 w 2422397"/>
              <a:gd name="connsiteY103" fmla="*/ 916268 h 6858000"/>
              <a:gd name="connsiteX104" fmla="*/ 1850836 w 2422397"/>
              <a:gd name="connsiteY104" fmla="*/ 825516 h 6858000"/>
              <a:gd name="connsiteX105" fmla="*/ 1911831 w 2422397"/>
              <a:gd name="connsiteY105" fmla="*/ 696577 h 6858000"/>
              <a:gd name="connsiteX106" fmla="*/ 1942209 w 2422397"/>
              <a:gd name="connsiteY106" fmla="*/ 575807 h 6858000"/>
              <a:gd name="connsiteX107" fmla="*/ 1951374 w 2422397"/>
              <a:gd name="connsiteY107" fmla="*/ 556682 h 6858000"/>
              <a:gd name="connsiteX108" fmla="*/ 1951170 w 2422397"/>
              <a:gd name="connsiteY108" fmla="*/ 526639 h 6858000"/>
              <a:gd name="connsiteX109" fmla="*/ 1949059 w 2422397"/>
              <a:gd name="connsiteY109" fmla="*/ 405872 h 6858000"/>
              <a:gd name="connsiteX110" fmla="*/ 1954018 w 2422397"/>
              <a:gd name="connsiteY110" fmla="*/ 307622 h 6858000"/>
              <a:gd name="connsiteX111" fmla="*/ 1967790 w 2422397"/>
              <a:gd name="connsiteY111" fmla="*/ 198682 h 6858000"/>
              <a:gd name="connsiteX112" fmla="*/ 1971093 w 2422397"/>
              <a:gd name="connsiteY112" fmla="*/ 127747 h 6858000"/>
              <a:gd name="connsiteX113" fmla="*/ 1951841 w 2422397"/>
              <a:gd name="connsiteY113" fmla="*/ 4678 h 6858000"/>
              <a:gd name="connsiteX114" fmla="*/ 1953649 w 2422397"/>
              <a:gd name="connsiteY11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57889 w 2422397"/>
              <a:gd name="connsiteY62" fmla="*/ 4481699 h 6858000"/>
              <a:gd name="connsiteX63" fmla="*/ 974975 w 2422397"/>
              <a:gd name="connsiteY63" fmla="*/ 4433921 h 6858000"/>
              <a:gd name="connsiteX64" fmla="*/ 1011638 w 2422397"/>
              <a:gd name="connsiteY64" fmla="*/ 4352312 h 6858000"/>
              <a:gd name="connsiteX65" fmla="*/ 1049579 w 2422397"/>
              <a:gd name="connsiteY65" fmla="*/ 4237953 h 6858000"/>
              <a:gd name="connsiteX66" fmla="*/ 1041314 w 2422397"/>
              <a:gd name="connsiteY66" fmla="*/ 4139706 h 6858000"/>
              <a:gd name="connsiteX67" fmla="*/ 1049328 w 2422397"/>
              <a:gd name="connsiteY67" fmla="*/ 4134671 h 6858000"/>
              <a:gd name="connsiteX68" fmla="*/ 1061133 w 2422397"/>
              <a:gd name="connsiteY68" fmla="*/ 4074160 h 6858000"/>
              <a:gd name="connsiteX69" fmla="*/ 1059121 w 2422397"/>
              <a:gd name="connsiteY69" fmla="*/ 3844497 h 6858000"/>
              <a:gd name="connsiteX70" fmla="*/ 1083386 w 2422397"/>
              <a:gd name="connsiteY70" fmla="*/ 3726730 h 6858000"/>
              <a:gd name="connsiteX71" fmla="*/ 1098990 w 2422397"/>
              <a:gd name="connsiteY71" fmla="*/ 3687782 h 6858000"/>
              <a:gd name="connsiteX72" fmla="*/ 1124701 w 2422397"/>
              <a:gd name="connsiteY72" fmla="*/ 3622348 h 6858000"/>
              <a:gd name="connsiteX73" fmla="*/ 1161137 w 2422397"/>
              <a:gd name="connsiteY73" fmla="*/ 3580464 h 6858000"/>
              <a:gd name="connsiteX74" fmla="*/ 1175812 w 2422397"/>
              <a:gd name="connsiteY74" fmla="*/ 3522969 h 6858000"/>
              <a:gd name="connsiteX75" fmla="*/ 1156951 w 2422397"/>
              <a:gd name="connsiteY75" fmla="*/ 3500538 h 6858000"/>
              <a:gd name="connsiteX76" fmla="*/ 1179877 w 2422397"/>
              <a:gd name="connsiteY76" fmla="*/ 3441984 h 6858000"/>
              <a:gd name="connsiteX77" fmla="*/ 1217096 w 2422397"/>
              <a:gd name="connsiteY77" fmla="*/ 3354156 h 6858000"/>
              <a:gd name="connsiteX78" fmla="*/ 1232811 w 2422397"/>
              <a:gd name="connsiteY78" fmla="*/ 3301153 h 6858000"/>
              <a:gd name="connsiteX79" fmla="*/ 1281985 w 2422397"/>
              <a:gd name="connsiteY79" fmla="*/ 3158933 h 6858000"/>
              <a:gd name="connsiteX80" fmla="*/ 1335997 w 2422397"/>
              <a:gd name="connsiteY80" fmla="*/ 3018423 h 6858000"/>
              <a:gd name="connsiteX81" fmla="*/ 1394864 w 2422397"/>
              <a:gd name="connsiteY81" fmla="*/ 2946152 h 6858000"/>
              <a:gd name="connsiteX82" fmla="*/ 1436360 w 2422397"/>
              <a:gd name="connsiteY82" fmla="*/ 2829469 h 6858000"/>
              <a:gd name="connsiteX83" fmla="*/ 1447242 w 2422397"/>
              <a:gd name="connsiteY83" fmla="*/ 2811546 h 6858000"/>
              <a:gd name="connsiteX84" fmla="*/ 1449881 w 2422397"/>
              <a:gd name="connsiteY84" fmla="*/ 2781535 h 6858000"/>
              <a:gd name="connsiteX85" fmla="*/ 1459218 w 2422397"/>
              <a:gd name="connsiteY85" fmla="*/ 2660724 h 6858000"/>
              <a:gd name="connsiteX86" fmla="*/ 1455455 w 2422397"/>
              <a:gd name="connsiteY86" fmla="*/ 2560980 h 6858000"/>
              <a:gd name="connsiteX87" fmla="*/ 1497362 w 2422397"/>
              <a:gd name="connsiteY87" fmla="*/ 2456303 h 6858000"/>
              <a:gd name="connsiteX88" fmla="*/ 1507343 w 2422397"/>
              <a:gd name="connsiteY88" fmla="*/ 2385923 h 6858000"/>
              <a:gd name="connsiteX89" fmla="*/ 1540772 w 2422397"/>
              <a:gd name="connsiteY89" fmla="*/ 2256097 h 6858000"/>
              <a:gd name="connsiteX90" fmla="*/ 1569381 w 2422397"/>
              <a:gd name="connsiteY90" fmla="*/ 2165158 h 6858000"/>
              <a:gd name="connsiteX91" fmla="*/ 1576109 w 2422397"/>
              <a:gd name="connsiteY91" fmla="*/ 2078660 h 6858000"/>
              <a:gd name="connsiteX92" fmla="*/ 1564751 w 2422397"/>
              <a:gd name="connsiteY92" fmla="*/ 2009574 h 6858000"/>
              <a:gd name="connsiteX93" fmla="*/ 1571917 w 2422397"/>
              <a:gd name="connsiteY93" fmla="*/ 1903700 h 6858000"/>
              <a:gd name="connsiteX94" fmla="*/ 1564944 w 2422397"/>
              <a:gd name="connsiteY94" fmla="*/ 1821321 h 6858000"/>
              <a:gd name="connsiteX95" fmla="*/ 1579022 w 2422397"/>
              <a:gd name="connsiteY95" fmla="*/ 1718757 h 6858000"/>
              <a:gd name="connsiteX96" fmla="*/ 1590196 w 2422397"/>
              <a:gd name="connsiteY96" fmla="*/ 1595914 h 6858000"/>
              <a:gd name="connsiteX97" fmla="*/ 1624363 w 2422397"/>
              <a:gd name="connsiteY97" fmla="*/ 1502483 h 6858000"/>
              <a:gd name="connsiteX98" fmla="*/ 1631539 w 2422397"/>
              <a:gd name="connsiteY98" fmla="*/ 1431520 h 6858000"/>
              <a:gd name="connsiteX99" fmla="*/ 1646296 w 2422397"/>
              <a:gd name="connsiteY99" fmla="*/ 1333057 h 6858000"/>
              <a:gd name="connsiteX100" fmla="*/ 1696091 w 2422397"/>
              <a:gd name="connsiteY100" fmla="*/ 1202078 h 6858000"/>
              <a:gd name="connsiteX101" fmla="*/ 1706993 w 2422397"/>
              <a:gd name="connsiteY101" fmla="*/ 1104797 h 6858000"/>
              <a:gd name="connsiteX102" fmla="*/ 1777273 w 2422397"/>
              <a:gd name="connsiteY102" fmla="*/ 916268 h 6858000"/>
              <a:gd name="connsiteX103" fmla="*/ 1850836 w 2422397"/>
              <a:gd name="connsiteY103" fmla="*/ 825516 h 6858000"/>
              <a:gd name="connsiteX104" fmla="*/ 1911831 w 2422397"/>
              <a:gd name="connsiteY104" fmla="*/ 696577 h 6858000"/>
              <a:gd name="connsiteX105" fmla="*/ 1942209 w 2422397"/>
              <a:gd name="connsiteY105" fmla="*/ 575807 h 6858000"/>
              <a:gd name="connsiteX106" fmla="*/ 1951374 w 2422397"/>
              <a:gd name="connsiteY106" fmla="*/ 556682 h 6858000"/>
              <a:gd name="connsiteX107" fmla="*/ 1951170 w 2422397"/>
              <a:gd name="connsiteY107" fmla="*/ 526639 h 6858000"/>
              <a:gd name="connsiteX108" fmla="*/ 1949059 w 2422397"/>
              <a:gd name="connsiteY108" fmla="*/ 405872 h 6858000"/>
              <a:gd name="connsiteX109" fmla="*/ 1954018 w 2422397"/>
              <a:gd name="connsiteY109" fmla="*/ 307622 h 6858000"/>
              <a:gd name="connsiteX110" fmla="*/ 1967790 w 2422397"/>
              <a:gd name="connsiteY110" fmla="*/ 198682 h 6858000"/>
              <a:gd name="connsiteX111" fmla="*/ 1971093 w 2422397"/>
              <a:gd name="connsiteY111" fmla="*/ 127747 h 6858000"/>
              <a:gd name="connsiteX112" fmla="*/ 1951841 w 2422397"/>
              <a:gd name="connsiteY112" fmla="*/ 4678 h 6858000"/>
              <a:gd name="connsiteX113" fmla="*/ 1953649 w 2422397"/>
              <a:gd name="connsiteY11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85938 w 2422397"/>
              <a:gd name="connsiteY62" fmla="*/ 4515358 h 6858000"/>
              <a:gd name="connsiteX63" fmla="*/ 974975 w 2422397"/>
              <a:gd name="connsiteY63" fmla="*/ 4433921 h 6858000"/>
              <a:gd name="connsiteX64" fmla="*/ 1011638 w 2422397"/>
              <a:gd name="connsiteY64" fmla="*/ 4352312 h 6858000"/>
              <a:gd name="connsiteX65" fmla="*/ 1049579 w 2422397"/>
              <a:gd name="connsiteY65" fmla="*/ 4237953 h 6858000"/>
              <a:gd name="connsiteX66" fmla="*/ 1041314 w 2422397"/>
              <a:gd name="connsiteY66" fmla="*/ 4139706 h 6858000"/>
              <a:gd name="connsiteX67" fmla="*/ 1049328 w 2422397"/>
              <a:gd name="connsiteY67" fmla="*/ 4134671 h 6858000"/>
              <a:gd name="connsiteX68" fmla="*/ 1061133 w 2422397"/>
              <a:gd name="connsiteY68" fmla="*/ 4074160 h 6858000"/>
              <a:gd name="connsiteX69" fmla="*/ 1059121 w 2422397"/>
              <a:gd name="connsiteY69" fmla="*/ 3844497 h 6858000"/>
              <a:gd name="connsiteX70" fmla="*/ 1083386 w 2422397"/>
              <a:gd name="connsiteY70" fmla="*/ 3726730 h 6858000"/>
              <a:gd name="connsiteX71" fmla="*/ 1098990 w 2422397"/>
              <a:gd name="connsiteY71" fmla="*/ 3687782 h 6858000"/>
              <a:gd name="connsiteX72" fmla="*/ 1124701 w 2422397"/>
              <a:gd name="connsiteY72" fmla="*/ 3622348 h 6858000"/>
              <a:gd name="connsiteX73" fmla="*/ 1161137 w 2422397"/>
              <a:gd name="connsiteY73" fmla="*/ 3580464 h 6858000"/>
              <a:gd name="connsiteX74" fmla="*/ 1175812 w 2422397"/>
              <a:gd name="connsiteY74" fmla="*/ 3522969 h 6858000"/>
              <a:gd name="connsiteX75" fmla="*/ 1156951 w 2422397"/>
              <a:gd name="connsiteY75" fmla="*/ 3500538 h 6858000"/>
              <a:gd name="connsiteX76" fmla="*/ 1179877 w 2422397"/>
              <a:gd name="connsiteY76" fmla="*/ 3441984 h 6858000"/>
              <a:gd name="connsiteX77" fmla="*/ 1217096 w 2422397"/>
              <a:gd name="connsiteY77" fmla="*/ 3354156 h 6858000"/>
              <a:gd name="connsiteX78" fmla="*/ 1232811 w 2422397"/>
              <a:gd name="connsiteY78" fmla="*/ 3301153 h 6858000"/>
              <a:gd name="connsiteX79" fmla="*/ 1281985 w 2422397"/>
              <a:gd name="connsiteY79" fmla="*/ 3158933 h 6858000"/>
              <a:gd name="connsiteX80" fmla="*/ 1335997 w 2422397"/>
              <a:gd name="connsiteY80" fmla="*/ 3018423 h 6858000"/>
              <a:gd name="connsiteX81" fmla="*/ 1394864 w 2422397"/>
              <a:gd name="connsiteY81" fmla="*/ 2946152 h 6858000"/>
              <a:gd name="connsiteX82" fmla="*/ 1436360 w 2422397"/>
              <a:gd name="connsiteY82" fmla="*/ 2829469 h 6858000"/>
              <a:gd name="connsiteX83" fmla="*/ 1447242 w 2422397"/>
              <a:gd name="connsiteY83" fmla="*/ 2811546 h 6858000"/>
              <a:gd name="connsiteX84" fmla="*/ 1449881 w 2422397"/>
              <a:gd name="connsiteY84" fmla="*/ 2781535 h 6858000"/>
              <a:gd name="connsiteX85" fmla="*/ 1459218 w 2422397"/>
              <a:gd name="connsiteY85" fmla="*/ 2660724 h 6858000"/>
              <a:gd name="connsiteX86" fmla="*/ 1455455 w 2422397"/>
              <a:gd name="connsiteY86" fmla="*/ 2560980 h 6858000"/>
              <a:gd name="connsiteX87" fmla="*/ 1497362 w 2422397"/>
              <a:gd name="connsiteY87" fmla="*/ 2456303 h 6858000"/>
              <a:gd name="connsiteX88" fmla="*/ 1507343 w 2422397"/>
              <a:gd name="connsiteY88" fmla="*/ 2385923 h 6858000"/>
              <a:gd name="connsiteX89" fmla="*/ 1540772 w 2422397"/>
              <a:gd name="connsiteY89" fmla="*/ 2256097 h 6858000"/>
              <a:gd name="connsiteX90" fmla="*/ 1569381 w 2422397"/>
              <a:gd name="connsiteY90" fmla="*/ 2165158 h 6858000"/>
              <a:gd name="connsiteX91" fmla="*/ 1576109 w 2422397"/>
              <a:gd name="connsiteY91" fmla="*/ 2078660 h 6858000"/>
              <a:gd name="connsiteX92" fmla="*/ 1564751 w 2422397"/>
              <a:gd name="connsiteY92" fmla="*/ 2009574 h 6858000"/>
              <a:gd name="connsiteX93" fmla="*/ 1571917 w 2422397"/>
              <a:gd name="connsiteY93" fmla="*/ 1903700 h 6858000"/>
              <a:gd name="connsiteX94" fmla="*/ 1564944 w 2422397"/>
              <a:gd name="connsiteY94" fmla="*/ 1821321 h 6858000"/>
              <a:gd name="connsiteX95" fmla="*/ 1579022 w 2422397"/>
              <a:gd name="connsiteY95" fmla="*/ 1718757 h 6858000"/>
              <a:gd name="connsiteX96" fmla="*/ 1590196 w 2422397"/>
              <a:gd name="connsiteY96" fmla="*/ 1595914 h 6858000"/>
              <a:gd name="connsiteX97" fmla="*/ 1624363 w 2422397"/>
              <a:gd name="connsiteY97" fmla="*/ 1502483 h 6858000"/>
              <a:gd name="connsiteX98" fmla="*/ 1631539 w 2422397"/>
              <a:gd name="connsiteY98" fmla="*/ 1431520 h 6858000"/>
              <a:gd name="connsiteX99" fmla="*/ 1646296 w 2422397"/>
              <a:gd name="connsiteY99" fmla="*/ 1333057 h 6858000"/>
              <a:gd name="connsiteX100" fmla="*/ 1696091 w 2422397"/>
              <a:gd name="connsiteY100" fmla="*/ 1202078 h 6858000"/>
              <a:gd name="connsiteX101" fmla="*/ 1706993 w 2422397"/>
              <a:gd name="connsiteY101" fmla="*/ 1104797 h 6858000"/>
              <a:gd name="connsiteX102" fmla="*/ 1777273 w 2422397"/>
              <a:gd name="connsiteY102" fmla="*/ 916268 h 6858000"/>
              <a:gd name="connsiteX103" fmla="*/ 1850836 w 2422397"/>
              <a:gd name="connsiteY103" fmla="*/ 825516 h 6858000"/>
              <a:gd name="connsiteX104" fmla="*/ 1911831 w 2422397"/>
              <a:gd name="connsiteY104" fmla="*/ 696577 h 6858000"/>
              <a:gd name="connsiteX105" fmla="*/ 1942209 w 2422397"/>
              <a:gd name="connsiteY105" fmla="*/ 575807 h 6858000"/>
              <a:gd name="connsiteX106" fmla="*/ 1951374 w 2422397"/>
              <a:gd name="connsiteY106" fmla="*/ 556682 h 6858000"/>
              <a:gd name="connsiteX107" fmla="*/ 1951170 w 2422397"/>
              <a:gd name="connsiteY107" fmla="*/ 526639 h 6858000"/>
              <a:gd name="connsiteX108" fmla="*/ 1949059 w 2422397"/>
              <a:gd name="connsiteY108" fmla="*/ 405872 h 6858000"/>
              <a:gd name="connsiteX109" fmla="*/ 1954018 w 2422397"/>
              <a:gd name="connsiteY109" fmla="*/ 307622 h 6858000"/>
              <a:gd name="connsiteX110" fmla="*/ 1967790 w 2422397"/>
              <a:gd name="connsiteY110" fmla="*/ 198682 h 6858000"/>
              <a:gd name="connsiteX111" fmla="*/ 1971093 w 2422397"/>
              <a:gd name="connsiteY111" fmla="*/ 127747 h 6858000"/>
              <a:gd name="connsiteX112" fmla="*/ 1951841 w 2422397"/>
              <a:gd name="connsiteY112" fmla="*/ 4678 h 6858000"/>
              <a:gd name="connsiteX113" fmla="*/ 1953649 w 2422397"/>
              <a:gd name="connsiteY11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85938 w 2422397"/>
              <a:gd name="connsiteY62" fmla="*/ 4515358 h 6858000"/>
              <a:gd name="connsiteX63" fmla="*/ 1011638 w 2422397"/>
              <a:gd name="connsiteY63" fmla="*/ 4352312 h 6858000"/>
              <a:gd name="connsiteX64" fmla="*/ 1049579 w 2422397"/>
              <a:gd name="connsiteY64" fmla="*/ 4237953 h 6858000"/>
              <a:gd name="connsiteX65" fmla="*/ 1041314 w 2422397"/>
              <a:gd name="connsiteY65" fmla="*/ 4139706 h 6858000"/>
              <a:gd name="connsiteX66" fmla="*/ 1049328 w 2422397"/>
              <a:gd name="connsiteY66" fmla="*/ 4134671 h 6858000"/>
              <a:gd name="connsiteX67" fmla="*/ 1061133 w 2422397"/>
              <a:gd name="connsiteY67" fmla="*/ 4074160 h 6858000"/>
              <a:gd name="connsiteX68" fmla="*/ 1059121 w 2422397"/>
              <a:gd name="connsiteY68" fmla="*/ 3844497 h 6858000"/>
              <a:gd name="connsiteX69" fmla="*/ 1083386 w 2422397"/>
              <a:gd name="connsiteY69" fmla="*/ 3726730 h 6858000"/>
              <a:gd name="connsiteX70" fmla="*/ 1098990 w 2422397"/>
              <a:gd name="connsiteY70" fmla="*/ 3687782 h 6858000"/>
              <a:gd name="connsiteX71" fmla="*/ 1124701 w 2422397"/>
              <a:gd name="connsiteY71" fmla="*/ 3622348 h 6858000"/>
              <a:gd name="connsiteX72" fmla="*/ 1161137 w 2422397"/>
              <a:gd name="connsiteY72" fmla="*/ 3580464 h 6858000"/>
              <a:gd name="connsiteX73" fmla="*/ 1175812 w 2422397"/>
              <a:gd name="connsiteY73" fmla="*/ 3522969 h 6858000"/>
              <a:gd name="connsiteX74" fmla="*/ 1156951 w 2422397"/>
              <a:gd name="connsiteY74" fmla="*/ 3500538 h 6858000"/>
              <a:gd name="connsiteX75" fmla="*/ 1179877 w 2422397"/>
              <a:gd name="connsiteY75" fmla="*/ 3441984 h 6858000"/>
              <a:gd name="connsiteX76" fmla="*/ 1217096 w 2422397"/>
              <a:gd name="connsiteY76" fmla="*/ 3354156 h 6858000"/>
              <a:gd name="connsiteX77" fmla="*/ 1232811 w 2422397"/>
              <a:gd name="connsiteY77" fmla="*/ 3301153 h 6858000"/>
              <a:gd name="connsiteX78" fmla="*/ 1281985 w 2422397"/>
              <a:gd name="connsiteY78" fmla="*/ 3158933 h 6858000"/>
              <a:gd name="connsiteX79" fmla="*/ 1335997 w 2422397"/>
              <a:gd name="connsiteY79" fmla="*/ 3018423 h 6858000"/>
              <a:gd name="connsiteX80" fmla="*/ 1394864 w 2422397"/>
              <a:gd name="connsiteY80" fmla="*/ 2946152 h 6858000"/>
              <a:gd name="connsiteX81" fmla="*/ 1436360 w 2422397"/>
              <a:gd name="connsiteY81" fmla="*/ 2829469 h 6858000"/>
              <a:gd name="connsiteX82" fmla="*/ 1447242 w 2422397"/>
              <a:gd name="connsiteY82" fmla="*/ 2811546 h 6858000"/>
              <a:gd name="connsiteX83" fmla="*/ 1449881 w 2422397"/>
              <a:gd name="connsiteY83" fmla="*/ 2781535 h 6858000"/>
              <a:gd name="connsiteX84" fmla="*/ 1459218 w 2422397"/>
              <a:gd name="connsiteY84" fmla="*/ 2660724 h 6858000"/>
              <a:gd name="connsiteX85" fmla="*/ 1455455 w 2422397"/>
              <a:gd name="connsiteY85" fmla="*/ 2560980 h 6858000"/>
              <a:gd name="connsiteX86" fmla="*/ 1497362 w 2422397"/>
              <a:gd name="connsiteY86" fmla="*/ 2456303 h 6858000"/>
              <a:gd name="connsiteX87" fmla="*/ 1507343 w 2422397"/>
              <a:gd name="connsiteY87" fmla="*/ 2385923 h 6858000"/>
              <a:gd name="connsiteX88" fmla="*/ 1540772 w 2422397"/>
              <a:gd name="connsiteY88" fmla="*/ 2256097 h 6858000"/>
              <a:gd name="connsiteX89" fmla="*/ 1569381 w 2422397"/>
              <a:gd name="connsiteY89" fmla="*/ 2165158 h 6858000"/>
              <a:gd name="connsiteX90" fmla="*/ 1576109 w 2422397"/>
              <a:gd name="connsiteY90" fmla="*/ 2078660 h 6858000"/>
              <a:gd name="connsiteX91" fmla="*/ 1564751 w 2422397"/>
              <a:gd name="connsiteY91" fmla="*/ 2009574 h 6858000"/>
              <a:gd name="connsiteX92" fmla="*/ 1571917 w 2422397"/>
              <a:gd name="connsiteY92" fmla="*/ 1903700 h 6858000"/>
              <a:gd name="connsiteX93" fmla="*/ 1564944 w 2422397"/>
              <a:gd name="connsiteY93" fmla="*/ 1821321 h 6858000"/>
              <a:gd name="connsiteX94" fmla="*/ 1579022 w 2422397"/>
              <a:gd name="connsiteY94" fmla="*/ 1718757 h 6858000"/>
              <a:gd name="connsiteX95" fmla="*/ 1590196 w 2422397"/>
              <a:gd name="connsiteY95" fmla="*/ 1595914 h 6858000"/>
              <a:gd name="connsiteX96" fmla="*/ 1624363 w 2422397"/>
              <a:gd name="connsiteY96" fmla="*/ 1502483 h 6858000"/>
              <a:gd name="connsiteX97" fmla="*/ 1631539 w 2422397"/>
              <a:gd name="connsiteY97" fmla="*/ 1431520 h 6858000"/>
              <a:gd name="connsiteX98" fmla="*/ 1646296 w 2422397"/>
              <a:gd name="connsiteY98" fmla="*/ 1333057 h 6858000"/>
              <a:gd name="connsiteX99" fmla="*/ 1696091 w 2422397"/>
              <a:gd name="connsiteY99" fmla="*/ 1202078 h 6858000"/>
              <a:gd name="connsiteX100" fmla="*/ 1706993 w 2422397"/>
              <a:gd name="connsiteY100" fmla="*/ 1104797 h 6858000"/>
              <a:gd name="connsiteX101" fmla="*/ 1777273 w 2422397"/>
              <a:gd name="connsiteY101" fmla="*/ 916268 h 6858000"/>
              <a:gd name="connsiteX102" fmla="*/ 1850836 w 2422397"/>
              <a:gd name="connsiteY102" fmla="*/ 825516 h 6858000"/>
              <a:gd name="connsiteX103" fmla="*/ 1911831 w 2422397"/>
              <a:gd name="connsiteY103" fmla="*/ 696577 h 6858000"/>
              <a:gd name="connsiteX104" fmla="*/ 1942209 w 2422397"/>
              <a:gd name="connsiteY104" fmla="*/ 575807 h 6858000"/>
              <a:gd name="connsiteX105" fmla="*/ 1951374 w 2422397"/>
              <a:gd name="connsiteY105" fmla="*/ 556682 h 6858000"/>
              <a:gd name="connsiteX106" fmla="*/ 1951170 w 2422397"/>
              <a:gd name="connsiteY106" fmla="*/ 526639 h 6858000"/>
              <a:gd name="connsiteX107" fmla="*/ 1949059 w 2422397"/>
              <a:gd name="connsiteY107" fmla="*/ 405872 h 6858000"/>
              <a:gd name="connsiteX108" fmla="*/ 1954018 w 2422397"/>
              <a:gd name="connsiteY108" fmla="*/ 307622 h 6858000"/>
              <a:gd name="connsiteX109" fmla="*/ 1967790 w 2422397"/>
              <a:gd name="connsiteY109" fmla="*/ 198682 h 6858000"/>
              <a:gd name="connsiteX110" fmla="*/ 1971093 w 2422397"/>
              <a:gd name="connsiteY110" fmla="*/ 127747 h 6858000"/>
              <a:gd name="connsiteX111" fmla="*/ 1951841 w 2422397"/>
              <a:gd name="connsiteY111" fmla="*/ 4678 h 6858000"/>
              <a:gd name="connsiteX112" fmla="*/ 1953649 w 2422397"/>
              <a:gd name="connsiteY11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94129 w 2422397"/>
              <a:gd name="connsiteY35" fmla="*/ 5471630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0651 w 2422397"/>
              <a:gd name="connsiteY38" fmla="*/ 5331990 h 6858000"/>
              <a:gd name="connsiteX39" fmla="*/ 725358 w 2422397"/>
              <a:gd name="connsiteY39" fmla="*/ 5309193 h 6858000"/>
              <a:gd name="connsiteX40" fmla="*/ 726926 w 2422397"/>
              <a:gd name="connsiteY40" fmla="*/ 5311182 h 6858000"/>
              <a:gd name="connsiteX41" fmla="*/ 727761 w 2422397"/>
              <a:gd name="connsiteY41" fmla="*/ 5304702 h 6858000"/>
              <a:gd name="connsiteX42" fmla="*/ 732974 w 2422397"/>
              <a:gd name="connsiteY42" fmla="*/ 5303522 h 6858000"/>
              <a:gd name="connsiteX43" fmla="*/ 762873 w 2422397"/>
              <a:gd name="connsiteY43" fmla="*/ 5269094 h 6858000"/>
              <a:gd name="connsiteX44" fmla="*/ 784867 w 2422397"/>
              <a:gd name="connsiteY44" fmla="*/ 5235785 h 6858000"/>
              <a:gd name="connsiteX45" fmla="*/ 796271 w 2422397"/>
              <a:gd name="connsiteY45" fmla="*/ 5175473 h 6858000"/>
              <a:gd name="connsiteX46" fmla="*/ 821529 w 2422397"/>
              <a:gd name="connsiteY46" fmla="*/ 5012929 h 6858000"/>
              <a:gd name="connsiteX47" fmla="*/ 846340 w 2422397"/>
              <a:gd name="connsiteY47" fmla="*/ 4944976 h 6858000"/>
              <a:gd name="connsiteX48" fmla="*/ 840157 w 2422397"/>
              <a:gd name="connsiteY48" fmla="*/ 4872869 h 6858000"/>
              <a:gd name="connsiteX49" fmla="*/ 855718 w 2422397"/>
              <a:gd name="connsiteY49" fmla="*/ 4850916 h 6858000"/>
              <a:gd name="connsiteX50" fmla="*/ 858709 w 2422397"/>
              <a:gd name="connsiteY50" fmla="*/ 4847264 h 6858000"/>
              <a:gd name="connsiteX51" fmla="*/ 863990 w 2422397"/>
              <a:gd name="connsiteY51" fmla="*/ 4829718 h 6858000"/>
              <a:gd name="connsiteX52" fmla="*/ 873842 w 2422397"/>
              <a:gd name="connsiteY52" fmla="*/ 4828439 h 6858000"/>
              <a:gd name="connsiteX53" fmla="*/ 887779 w 2422397"/>
              <a:gd name="connsiteY53" fmla="*/ 4804655 h 6858000"/>
              <a:gd name="connsiteX54" fmla="*/ 893894 w 2422397"/>
              <a:gd name="connsiteY54" fmla="*/ 4777060 h 6858000"/>
              <a:gd name="connsiteX55" fmla="*/ 883546 w 2422397"/>
              <a:gd name="connsiteY55" fmla="*/ 4777089 h 6858000"/>
              <a:gd name="connsiteX56" fmla="*/ 883812 w 2422397"/>
              <a:gd name="connsiteY56" fmla="*/ 4774559 h 6858000"/>
              <a:gd name="connsiteX57" fmla="*/ 903401 w 2422397"/>
              <a:gd name="connsiteY57" fmla="*/ 4679442 h 6858000"/>
              <a:gd name="connsiteX58" fmla="*/ 916253 w 2422397"/>
              <a:gd name="connsiteY58" fmla="*/ 4651970 h 6858000"/>
              <a:gd name="connsiteX59" fmla="*/ 922608 w 2422397"/>
              <a:gd name="connsiteY59" fmla="*/ 4649785 h 6858000"/>
              <a:gd name="connsiteX60" fmla="*/ 924139 w 2422397"/>
              <a:gd name="connsiteY60" fmla="*/ 4631605 h 6858000"/>
              <a:gd name="connsiteX61" fmla="*/ 985938 w 2422397"/>
              <a:gd name="connsiteY61" fmla="*/ 4515358 h 6858000"/>
              <a:gd name="connsiteX62" fmla="*/ 1011638 w 2422397"/>
              <a:gd name="connsiteY62" fmla="*/ 4352312 h 6858000"/>
              <a:gd name="connsiteX63" fmla="*/ 1049579 w 2422397"/>
              <a:gd name="connsiteY63" fmla="*/ 4237953 h 6858000"/>
              <a:gd name="connsiteX64" fmla="*/ 1041314 w 2422397"/>
              <a:gd name="connsiteY64" fmla="*/ 4139706 h 6858000"/>
              <a:gd name="connsiteX65" fmla="*/ 1049328 w 2422397"/>
              <a:gd name="connsiteY65" fmla="*/ 4134671 h 6858000"/>
              <a:gd name="connsiteX66" fmla="*/ 1061133 w 2422397"/>
              <a:gd name="connsiteY66" fmla="*/ 4074160 h 6858000"/>
              <a:gd name="connsiteX67" fmla="*/ 1059121 w 2422397"/>
              <a:gd name="connsiteY67" fmla="*/ 3844497 h 6858000"/>
              <a:gd name="connsiteX68" fmla="*/ 1083386 w 2422397"/>
              <a:gd name="connsiteY68" fmla="*/ 3726730 h 6858000"/>
              <a:gd name="connsiteX69" fmla="*/ 1098990 w 2422397"/>
              <a:gd name="connsiteY69" fmla="*/ 3687782 h 6858000"/>
              <a:gd name="connsiteX70" fmla="*/ 1124701 w 2422397"/>
              <a:gd name="connsiteY70" fmla="*/ 3622348 h 6858000"/>
              <a:gd name="connsiteX71" fmla="*/ 1161137 w 2422397"/>
              <a:gd name="connsiteY71" fmla="*/ 3580464 h 6858000"/>
              <a:gd name="connsiteX72" fmla="*/ 1175812 w 2422397"/>
              <a:gd name="connsiteY72" fmla="*/ 3522969 h 6858000"/>
              <a:gd name="connsiteX73" fmla="*/ 1156951 w 2422397"/>
              <a:gd name="connsiteY73" fmla="*/ 3500538 h 6858000"/>
              <a:gd name="connsiteX74" fmla="*/ 1179877 w 2422397"/>
              <a:gd name="connsiteY74" fmla="*/ 3441984 h 6858000"/>
              <a:gd name="connsiteX75" fmla="*/ 1217096 w 2422397"/>
              <a:gd name="connsiteY75" fmla="*/ 3354156 h 6858000"/>
              <a:gd name="connsiteX76" fmla="*/ 1232811 w 2422397"/>
              <a:gd name="connsiteY76" fmla="*/ 3301153 h 6858000"/>
              <a:gd name="connsiteX77" fmla="*/ 1281985 w 2422397"/>
              <a:gd name="connsiteY77" fmla="*/ 3158933 h 6858000"/>
              <a:gd name="connsiteX78" fmla="*/ 1335997 w 2422397"/>
              <a:gd name="connsiteY78" fmla="*/ 3018423 h 6858000"/>
              <a:gd name="connsiteX79" fmla="*/ 1394864 w 2422397"/>
              <a:gd name="connsiteY79" fmla="*/ 2946152 h 6858000"/>
              <a:gd name="connsiteX80" fmla="*/ 1436360 w 2422397"/>
              <a:gd name="connsiteY80" fmla="*/ 2829469 h 6858000"/>
              <a:gd name="connsiteX81" fmla="*/ 1447242 w 2422397"/>
              <a:gd name="connsiteY81" fmla="*/ 2811546 h 6858000"/>
              <a:gd name="connsiteX82" fmla="*/ 1449881 w 2422397"/>
              <a:gd name="connsiteY82" fmla="*/ 2781535 h 6858000"/>
              <a:gd name="connsiteX83" fmla="*/ 1459218 w 2422397"/>
              <a:gd name="connsiteY83" fmla="*/ 2660724 h 6858000"/>
              <a:gd name="connsiteX84" fmla="*/ 1455455 w 2422397"/>
              <a:gd name="connsiteY84" fmla="*/ 2560980 h 6858000"/>
              <a:gd name="connsiteX85" fmla="*/ 1497362 w 2422397"/>
              <a:gd name="connsiteY85" fmla="*/ 2456303 h 6858000"/>
              <a:gd name="connsiteX86" fmla="*/ 1507343 w 2422397"/>
              <a:gd name="connsiteY86" fmla="*/ 2385923 h 6858000"/>
              <a:gd name="connsiteX87" fmla="*/ 1540772 w 2422397"/>
              <a:gd name="connsiteY87" fmla="*/ 2256097 h 6858000"/>
              <a:gd name="connsiteX88" fmla="*/ 1569381 w 2422397"/>
              <a:gd name="connsiteY88" fmla="*/ 2165158 h 6858000"/>
              <a:gd name="connsiteX89" fmla="*/ 1576109 w 2422397"/>
              <a:gd name="connsiteY89" fmla="*/ 2078660 h 6858000"/>
              <a:gd name="connsiteX90" fmla="*/ 1564751 w 2422397"/>
              <a:gd name="connsiteY90" fmla="*/ 2009574 h 6858000"/>
              <a:gd name="connsiteX91" fmla="*/ 1571917 w 2422397"/>
              <a:gd name="connsiteY91" fmla="*/ 1903700 h 6858000"/>
              <a:gd name="connsiteX92" fmla="*/ 1564944 w 2422397"/>
              <a:gd name="connsiteY92" fmla="*/ 1821321 h 6858000"/>
              <a:gd name="connsiteX93" fmla="*/ 1579022 w 2422397"/>
              <a:gd name="connsiteY93" fmla="*/ 1718757 h 6858000"/>
              <a:gd name="connsiteX94" fmla="*/ 1590196 w 2422397"/>
              <a:gd name="connsiteY94" fmla="*/ 1595914 h 6858000"/>
              <a:gd name="connsiteX95" fmla="*/ 1624363 w 2422397"/>
              <a:gd name="connsiteY95" fmla="*/ 1502483 h 6858000"/>
              <a:gd name="connsiteX96" fmla="*/ 1631539 w 2422397"/>
              <a:gd name="connsiteY96" fmla="*/ 1431520 h 6858000"/>
              <a:gd name="connsiteX97" fmla="*/ 1646296 w 2422397"/>
              <a:gd name="connsiteY97" fmla="*/ 1333057 h 6858000"/>
              <a:gd name="connsiteX98" fmla="*/ 1696091 w 2422397"/>
              <a:gd name="connsiteY98" fmla="*/ 1202078 h 6858000"/>
              <a:gd name="connsiteX99" fmla="*/ 1706993 w 2422397"/>
              <a:gd name="connsiteY99" fmla="*/ 1104797 h 6858000"/>
              <a:gd name="connsiteX100" fmla="*/ 1777273 w 2422397"/>
              <a:gd name="connsiteY100" fmla="*/ 916268 h 6858000"/>
              <a:gd name="connsiteX101" fmla="*/ 1850836 w 2422397"/>
              <a:gd name="connsiteY101" fmla="*/ 825516 h 6858000"/>
              <a:gd name="connsiteX102" fmla="*/ 1911831 w 2422397"/>
              <a:gd name="connsiteY102" fmla="*/ 696577 h 6858000"/>
              <a:gd name="connsiteX103" fmla="*/ 1942209 w 2422397"/>
              <a:gd name="connsiteY103" fmla="*/ 575807 h 6858000"/>
              <a:gd name="connsiteX104" fmla="*/ 1951374 w 2422397"/>
              <a:gd name="connsiteY104" fmla="*/ 556682 h 6858000"/>
              <a:gd name="connsiteX105" fmla="*/ 1951170 w 2422397"/>
              <a:gd name="connsiteY105" fmla="*/ 526639 h 6858000"/>
              <a:gd name="connsiteX106" fmla="*/ 1949059 w 2422397"/>
              <a:gd name="connsiteY106" fmla="*/ 405872 h 6858000"/>
              <a:gd name="connsiteX107" fmla="*/ 1954018 w 2422397"/>
              <a:gd name="connsiteY107" fmla="*/ 307622 h 6858000"/>
              <a:gd name="connsiteX108" fmla="*/ 1967790 w 2422397"/>
              <a:gd name="connsiteY108" fmla="*/ 198682 h 6858000"/>
              <a:gd name="connsiteX109" fmla="*/ 1971093 w 2422397"/>
              <a:gd name="connsiteY109" fmla="*/ 127747 h 6858000"/>
              <a:gd name="connsiteX110" fmla="*/ 1951841 w 2422397"/>
              <a:gd name="connsiteY110" fmla="*/ 4678 h 6858000"/>
              <a:gd name="connsiteX111" fmla="*/ 1953649 w 2422397"/>
              <a:gd name="connsiteY111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94129 w 2422397"/>
              <a:gd name="connsiteY35" fmla="*/ 5471630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5358 w 2422397"/>
              <a:gd name="connsiteY38" fmla="*/ 5309193 h 6858000"/>
              <a:gd name="connsiteX39" fmla="*/ 726926 w 2422397"/>
              <a:gd name="connsiteY39" fmla="*/ 5311182 h 6858000"/>
              <a:gd name="connsiteX40" fmla="*/ 727761 w 2422397"/>
              <a:gd name="connsiteY40" fmla="*/ 5304702 h 6858000"/>
              <a:gd name="connsiteX41" fmla="*/ 732974 w 2422397"/>
              <a:gd name="connsiteY41" fmla="*/ 5303522 h 6858000"/>
              <a:gd name="connsiteX42" fmla="*/ 762873 w 2422397"/>
              <a:gd name="connsiteY42" fmla="*/ 5269094 h 6858000"/>
              <a:gd name="connsiteX43" fmla="*/ 784867 w 2422397"/>
              <a:gd name="connsiteY43" fmla="*/ 5235785 h 6858000"/>
              <a:gd name="connsiteX44" fmla="*/ 796271 w 2422397"/>
              <a:gd name="connsiteY44" fmla="*/ 5175473 h 6858000"/>
              <a:gd name="connsiteX45" fmla="*/ 821529 w 2422397"/>
              <a:gd name="connsiteY45" fmla="*/ 5012929 h 6858000"/>
              <a:gd name="connsiteX46" fmla="*/ 846340 w 2422397"/>
              <a:gd name="connsiteY46" fmla="*/ 4944976 h 6858000"/>
              <a:gd name="connsiteX47" fmla="*/ 840157 w 2422397"/>
              <a:gd name="connsiteY47" fmla="*/ 4872869 h 6858000"/>
              <a:gd name="connsiteX48" fmla="*/ 855718 w 2422397"/>
              <a:gd name="connsiteY48" fmla="*/ 4850916 h 6858000"/>
              <a:gd name="connsiteX49" fmla="*/ 858709 w 2422397"/>
              <a:gd name="connsiteY49" fmla="*/ 4847264 h 6858000"/>
              <a:gd name="connsiteX50" fmla="*/ 863990 w 2422397"/>
              <a:gd name="connsiteY50" fmla="*/ 4829718 h 6858000"/>
              <a:gd name="connsiteX51" fmla="*/ 873842 w 2422397"/>
              <a:gd name="connsiteY51" fmla="*/ 4828439 h 6858000"/>
              <a:gd name="connsiteX52" fmla="*/ 887779 w 2422397"/>
              <a:gd name="connsiteY52" fmla="*/ 4804655 h 6858000"/>
              <a:gd name="connsiteX53" fmla="*/ 893894 w 2422397"/>
              <a:gd name="connsiteY53" fmla="*/ 4777060 h 6858000"/>
              <a:gd name="connsiteX54" fmla="*/ 883546 w 2422397"/>
              <a:gd name="connsiteY54" fmla="*/ 4777089 h 6858000"/>
              <a:gd name="connsiteX55" fmla="*/ 883812 w 2422397"/>
              <a:gd name="connsiteY55" fmla="*/ 4774559 h 6858000"/>
              <a:gd name="connsiteX56" fmla="*/ 903401 w 2422397"/>
              <a:gd name="connsiteY56" fmla="*/ 4679442 h 6858000"/>
              <a:gd name="connsiteX57" fmla="*/ 916253 w 2422397"/>
              <a:gd name="connsiteY57" fmla="*/ 4651970 h 6858000"/>
              <a:gd name="connsiteX58" fmla="*/ 922608 w 2422397"/>
              <a:gd name="connsiteY58" fmla="*/ 4649785 h 6858000"/>
              <a:gd name="connsiteX59" fmla="*/ 924139 w 2422397"/>
              <a:gd name="connsiteY59" fmla="*/ 4631605 h 6858000"/>
              <a:gd name="connsiteX60" fmla="*/ 985938 w 2422397"/>
              <a:gd name="connsiteY60" fmla="*/ 4515358 h 6858000"/>
              <a:gd name="connsiteX61" fmla="*/ 1011638 w 2422397"/>
              <a:gd name="connsiteY61" fmla="*/ 4352312 h 6858000"/>
              <a:gd name="connsiteX62" fmla="*/ 1049579 w 2422397"/>
              <a:gd name="connsiteY62" fmla="*/ 4237953 h 6858000"/>
              <a:gd name="connsiteX63" fmla="*/ 1041314 w 2422397"/>
              <a:gd name="connsiteY63" fmla="*/ 4139706 h 6858000"/>
              <a:gd name="connsiteX64" fmla="*/ 1049328 w 2422397"/>
              <a:gd name="connsiteY64" fmla="*/ 4134671 h 6858000"/>
              <a:gd name="connsiteX65" fmla="*/ 1061133 w 2422397"/>
              <a:gd name="connsiteY65" fmla="*/ 4074160 h 6858000"/>
              <a:gd name="connsiteX66" fmla="*/ 1059121 w 2422397"/>
              <a:gd name="connsiteY66" fmla="*/ 3844497 h 6858000"/>
              <a:gd name="connsiteX67" fmla="*/ 1083386 w 2422397"/>
              <a:gd name="connsiteY67" fmla="*/ 3726730 h 6858000"/>
              <a:gd name="connsiteX68" fmla="*/ 1098990 w 2422397"/>
              <a:gd name="connsiteY68" fmla="*/ 3687782 h 6858000"/>
              <a:gd name="connsiteX69" fmla="*/ 1124701 w 2422397"/>
              <a:gd name="connsiteY69" fmla="*/ 3622348 h 6858000"/>
              <a:gd name="connsiteX70" fmla="*/ 1161137 w 2422397"/>
              <a:gd name="connsiteY70" fmla="*/ 3580464 h 6858000"/>
              <a:gd name="connsiteX71" fmla="*/ 1175812 w 2422397"/>
              <a:gd name="connsiteY71" fmla="*/ 3522969 h 6858000"/>
              <a:gd name="connsiteX72" fmla="*/ 1156951 w 2422397"/>
              <a:gd name="connsiteY72" fmla="*/ 3500538 h 6858000"/>
              <a:gd name="connsiteX73" fmla="*/ 1179877 w 2422397"/>
              <a:gd name="connsiteY73" fmla="*/ 3441984 h 6858000"/>
              <a:gd name="connsiteX74" fmla="*/ 1217096 w 2422397"/>
              <a:gd name="connsiteY74" fmla="*/ 3354156 h 6858000"/>
              <a:gd name="connsiteX75" fmla="*/ 1232811 w 2422397"/>
              <a:gd name="connsiteY75" fmla="*/ 3301153 h 6858000"/>
              <a:gd name="connsiteX76" fmla="*/ 1281985 w 2422397"/>
              <a:gd name="connsiteY76" fmla="*/ 3158933 h 6858000"/>
              <a:gd name="connsiteX77" fmla="*/ 1335997 w 2422397"/>
              <a:gd name="connsiteY77" fmla="*/ 3018423 h 6858000"/>
              <a:gd name="connsiteX78" fmla="*/ 1394864 w 2422397"/>
              <a:gd name="connsiteY78" fmla="*/ 2946152 h 6858000"/>
              <a:gd name="connsiteX79" fmla="*/ 1436360 w 2422397"/>
              <a:gd name="connsiteY79" fmla="*/ 2829469 h 6858000"/>
              <a:gd name="connsiteX80" fmla="*/ 1447242 w 2422397"/>
              <a:gd name="connsiteY80" fmla="*/ 2811546 h 6858000"/>
              <a:gd name="connsiteX81" fmla="*/ 1449881 w 2422397"/>
              <a:gd name="connsiteY81" fmla="*/ 2781535 h 6858000"/>
              <a:gd name="connsiteX82" fmla="*/ 1459218 w 2422397"/>
              <a:gd name="connsiteY82" fmla="*/ 2660724 h 6858000"/>
              <a:gd name="connsiteX83" fmla="*/ 1455455 w 2422397"/>
              <a:gd name="connsiteY83" fmla="*/ 2560980 h 6858000"/>
              <a:gd name="connsiteX84" fmla="*/ 1497362 w 2422397"/>
              <a:gd name="connsiteY84" fmla="*/ 2456303 h 6858000"/>
              <a:gd name="connsiteX85" fmla="*/ 1507343 w 2422397"/>
              <a:gd name="connsiteY85" fmla="*/ 2385923 h 6858000"/>
              <a:gd name="connsiteX86" fmla="*/ 1540772 w 2422397"/>
              <a:gd name="connsiteY86" fmla="*/ 2256097 h 6858000"/>
              <a:gd name="connsiteX87" fmla="*/ 1569381 w 2422397"/>
              <a:gd name="connsiteY87" fmla="*/ 2165158 h 6858000"/>
              <a:gd name="connsiteX88" fmla="*/ 1576109 w 2422397"/>
              <a:gd name="connsiteY88" fmla="*/ 2078660 h 6858000"/>
              <a:gd name="connsiteX89" fmla="*/ 1564751 w 2422397"/>
              <a:gd name="connsiteY89" fmla="*/ 2009574 h 6858000"/>
              <a:gd name="connsiteX90" fmla="*/ 1571917 w 2422397"/>
              <a:gd name="connsiteY90" fmla="*/ 1903700 h 6858000"/>
              <a:gd name="connsiteX91" fmla="*/ 1564944 w 2422397"/>
              <a:gd name="connsiteY91" fmla="*/ 1821321 h 6858000"/>
              <a:gd name="connsiteX92" fmla="*/ 1579022 w 2422397"/>
              <a:gd name="connsiteY92" fmla="*/ 1718757 h 6858000"/>
              <a:gd name="connsiteX93" fmla="*/ 1590196 w 2422397"/>
              <a:gd name="connsiteY93" fmla="*/ 1595914 h 6858000"/>
              <a:gd name="connsiteX94" fmla="*/ 1624363 w 2422397"/>
              <a:gd name="connsiteY94" fmla="*/ 1502483 h 6858000"/>
              <a:gd name="connsiteX95" fmla="*/ 1631539 w 2422397"/>
              <a:gd name="connsiteY95" fmla="*/ 1431520 h 6858000"/>
              <a:gd name="connsiteX96" fmla="*/ 1646296 w 2422397"/>
              <a:gd name="connsiteY96" fmla="*/ 1333057 h 6858000"/>
              <a:gd name="connsiteX97" fmla="*/ 1696091 w 2422397"/>
              <a:gd name="connsiteY97" fmla="*/ 1202078 h 6858000"/>
              <a:gd name="connsiteX98" fmla="*/ 1706993 w 2422397"/>
              <a:gd name="connsiteY98" fmla="*/ 1104797 h 6858000"/>
              <a:gd name="connsiteX99" fmla="*/ 1777273 w 2422397"/>
              <a:gd name="connsiteY99" fmla="*/ 916268 h 6858000"/>
              <a:gd name="connsiteX100" fmla="*/ 1850836 w 2422397"/>
              <a:gd name="connsiteY100" fmla="*/ 825516 h 6858000"/>
              <a:gd name="connsiteX101" fmla="*/ 1911831 w 2422397"/>
              <a:gd name="connsiteY101" fmla="*/ 696577 h 6858000"/>
              <a:gd name="connsiteX102" fmla="*/ 1942209 w 2422397"/>
              <a:gd name="connsiteY102" fmla="*/ 575807 h 6858000"/>
              <a:gd name="connsiteX103" fmla="*/ 1951374 w 2422397"/>
              <a:gd name="connsiteY103" fmla="*/ 556682 h 6858000"/>
              <a:gd name="connsiteX104" fmla="*/ 1951170 w 2422397"/>
              <a:gd name="connsiteY104" fmla="*/ 526639 h 6858000"/>
              <a:gd name="connsiteX105" fmla="*/ 1949059 w 2422397"/>
              <a:gd name="connsiteY105" fmla="*/ 405872 h 6858000"/>
              <a:gd name="connsiteX106" fmla="*/ 1954018 w 2422397"/>
              <a:gd name="connsiteY106" fmla="*/ 307622 h 6858000"/>
              <a:gd name="connsiteX107" fmla="*/ 1967790 w 2422397"/>
              <a:gd name="connsiteY107" fmla="*/ 198682 h 6858000"/>
              <a:gd name="connsiteX108" fmla="*/ 1971093 w 2422397"/>
              <a:gd name="connsiteY108" fmla="*/ 127747 h 6858000"/>
              <a:gd name="connsiteX109" fmla="*/ 1951841 w 2422397"/>
              <a:gd name="connsiteY109" fmla="*/ 4678 h 6858000"/>
              <a:gd name="connsiteX110" fmla="*/ 1953649 w 2422397"/>
              <a:gd name="connsiteY110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54861 w 2422397"/>
              <a:gd name="connsiteY35" fmla="*/ 5538948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5358 w 2422397"/>
              <a:gd name="connsiteY38" fmla="*/ 5309193 h 6858000"/>
              <a:gd name="connsiteX39" fmla="*/ 726926 w 2422397"/>
              <a:gd name="connsiteY39" fmla="*/ 5311182 h 6858000"/>
              <a:gd name="connsiteX40" fmla="*/ 727761 w 2422397"/>
              <a:gd name="connsiteY40" fmla="*/ 5304702 h 6858000"/>
              <a:gd name="connsiteX41" fmla="*/ 732974 w 2422397"/>
              <a:gd name="connsiteY41" fmla="*/ 5303522 h 6858000"/>
              <a:gd name="connsiteX42" fmla="*/ 762873 w 2422397"/>
              <a:gd name="connsiteY42" fmla="*/ 5269094 h 6858000"/>
              <a:gd name="connsiteX43" fmla="*/ 784867 w 2422397"/>
              <a:gd name="connsiteY43" fmla="*/ 5235785 h 6858000"/>
              <a:gd name="connsiteX44" fmla="*/ 796271 w 2422397"/>
              <a:gd name="connsiteY44" fmla="*/ 5175473 h 6858000"/>
              <a:gd name="connsiteX45" fmla="*/ 821529 w 2422397"/>
              <a:gd name="connsiteY45" fmla="*/ 5012929 h 6858000"/>
              <a:gd name="connsiteX46" fmla="*/ 846340 w 2422397"/>
              <a:gd name="connsiteY46" fmla="*/ 4944976 h 6858000"/>
              <a:gd name="connsiteX47" fmla="*/ 840157 w 2422397"/>
              <a:gd name="connsiteY47" fmla="*/ 4872869 h 6858000"/>
              <a:gd name="connsiteX48" fmla="*/ 855718 w 2422397"/>
              <a:gd name="connsiteY48" fmla="*/ 4850916 h 6858000"/>
              <a:gd name="connsiteX49" fmla="*/ 858709 w 2422397"/>
              <a:gd name="connsiteY49" fmla="*/ 4847264 h 6858000"/>
              <a:gd name="connsiteX50" fmla="*/ 863990 w 2422397"/>
              <a:gd name="connsiteY50" fmla="*/ 4829718 h 6858000"/>
              <a:gd name="connsiteX51" fmla="*/ 873842 w 2422397"/>
              <a:gd name="connsiteY51" fmla="*/ 4828439 h 6858000"/>
              <a:gd name="connsiteX52" fmla="*/ 887779 w 2422397"/>
              <a:gd name="connsiteY52" fmla="*/ 4804655 h 6858000"/>
              <a:gd name="connsiteX53" fmla="*/ 893894 w 2422397"/>
              <a:gd name="connsiteY53" fmla="*/ 4777060 h 6858000"/>
              <a:gd name="connsiteX54" fmla="*/ 883546 w 2422397"/>
              <a:gd name="connsiteY54" fmla="*/ 4777089 h 6858000"/>
              <a:gd name="connsiteX55" fmla="*/ 883812 w 2422397"/>
              <a:gd name="connsiteY55" fmla="*/ 4774559 h 6858000"/>
              <a:gd name="connsiteX56" fmla="*/ 903401 w 2422397"/>
              <a:gd name="connsiteY56" fmla="*/ 4679442 h 6858000"/>
              <a:gd name="connsiteX57" fmla="*/ 916253 w 2422397"/>
              <a:gd name="connsiteY57" fmla="*/ 4651970 h 6858000"/>
              <a:gd name="connsiteX58" fmla="*/ 922608 w 2422397"/>
              <a:gd name="connsiteY58" fmla="*/ 4649785 h 6858000"/>
              <a:gd name="connsiteX59" fmla="*/ 924139 w 2422397"/>
              <a:gd name="connsiteY59" fmla="*/ 4631605 h 6858000"/>
              <a:gd name="connsiteX60" fmla="*/ 985938 w 2422397"/>
              <a:gd name="connsiteY60" fmla="*/ 4515358 h 6858000"/>
              <a:gd name="connsiteX61" fmla="*/ 1011638 w 2422397"/>
              <a:gd name="connsiteY61" fmla="*/ 4352312 h 6858000"/>
              <a:gd name="connsiteX62" fmla="*/ 1049579 w 2422397"/>
              <a:gd name="connsiteY62" fmla="*/ 4237953 h 6858000"/>
              <a:gd name="connsiteX63" fmla="*/ 1041314 w 2422397"/>
              <a:gd name="connsiteY63" fmla="*/ 4139706 h 6858000"/>
              <a:gd name="connsiteX64" fmla="*/ 1049328 w 2422397"/>
              <a:gd name="connsiteY64" fmla="*/ 4134671 h 6858000"/>
              <a:gd name="connsiteX65" fmla="*/ 1061133 w 2422397"/>
              <a:gd name="connsiteY65" fmla="*/ 4074160 h 6858000"/>
              <a:gd name="connsiteX66" fmla="*/ 1059121 w 2422397"/>
              <a:gd name="connsiteY66" fmla="*/ 3844497 h 6858000"/>
              <a:gd name="connsiteX67" fmla="*/ 1083386 w 2422397"/>
              <a:gd name="connsiteY67" fmla="*/ 3726730 h 6858000"/>
              <a:gd name="connsiteX68" fmla="*/ 1098990 w 2422397"/>
              <a:gd name="connsiteY68" fmla="*/ 3687782 h 6858000"/>
              <a:gd name="connsiteX69" fmla="*/ 1124701 w 2422397"/>
              <a:gd name="connsiteY69" fmla="*/ 3622348 h 6858000"/>
              <a:gd name="connsiteX70" fmla="*/ 1161137 w 2422397"/>
              <a:gd name="connsiteY70" fmla="*/ 3580464 h 6858000"/>
              <a:gd name="connsiteX71" fmla="*/ 1175812 w 2422397"/>
              <a:gd name="connsiteY71" fmla="*/ 3522969 h 6858000"/>
              <a:gd name="connsiteX72" fmla="*/ 1156951 w 2422397"/>
              <a:gd name="connsiteY72" fmla="*/ 3500538 h 6858000"/>
              <a:gd name="connsiteX73" fmla="*/ 1179877 w 2422397"/>
              <a:gd name="connsiteY73" fmla="*/ 3441984 h 6858000"/>
              <a:gd name="connsiteX74" fmla="*/ 1217096 w 2422397"/>
              <a:gd name="connsiteY74" fmla="*/ 3354156 h 6858000"/>
              <a:gd name="connsiteX75" fmla="*/ 1232811 w 2422397"/>
              <a:gd name="connsiteY75" fmla="*/ 3301153 h 6858000"/>
              <a:gd name="connsiteX76" fmla="*/ 1281985 w 2422397"/>
              <a:gd name="connsiteY76" fmla="*/ 3158933 h 6858000"/>
              <a:gd name="connsiteX77" fmla="*/ 1335997 w 2422397"/>
              <a:gd name="connsiteY77" fmla="*/ 3018423 h 6858000"/>
              <a:gd name="connsiteX78" fmla="*/ 1394864 w 2422397"/>
              <a:gd name="connsiteY78" fmla="*/ 2946152 h 6858000"/>
              <a:gd name="connsiteX79" fmla="*/ 1436360 w 2422397"/>
              <a:gd name="connsiteY79" fmla="*/ 2829469 h 6858000"/>
              <a:gd name="connsiteX80" fmla="*/ 1447242 w 2422397"/>
              <a:gd name="connsiteY80" fmla="*/ 2811546 h 6858000"/>
              <a:gd name="connsiteX81" fmla="*/ 1449881 w 2422397"/>
              <a:gd name="connsiteY81" fmla="*/ 2781535 h 6858000"/>
              <a:gd name="connsiteX82" fmla="*/ 1459218 w 2422397"/>
              <a:gd name="connsiteY82" fmla="*/ 2660724 h 6858000"/>
              <a:gd name="connsiteX83" fmla="*/ 1455455 w 2422397"/>
              <a:gd name="connsiteY83" fmla="*/ 2560980 h 6858000"/>
              <a:gd name="connsiteX84" fmla="*/ 1497362 w 2422397"/>
              <a:gd name="connsiteY84" fmla="*/ 2456303 h 6858000"/>
              <a:gd name="connsiteX85" fmla="*/ 1507343 w 2422397"/>
              <a:gd name="connsiteY85" fmla="*/ 2385923 h 6858000"/>
              <a:gd name="connsiteX86" fmla="*/ 1540772 w 2422397"/>
              <a:gd name="connsiteY86" fmla="*/ 2256097 h 6858000"/>
              <a:gd name="connsiteX87" fmla="*/ 1569381 w 2422397"/>
              <a:gd name="connsiteY87" fmla="*/ 2165158 h 6858000"/>
              <a:gd name="connsiteX88" fmla="*/ 1576109 w 2422397"/>
              <a:gd name="connsiteY88" fmla="*/ 2078660 h 6858000"/>
              <a:gd name="connsiteX89" fmla="*/ 1564751 w 2422397"/>
              <a:gd name="connsiteY89" fmla="*/ 2009574 h 6858000"/>
              <a:gd name="connsiteX90" fmla="*/ 1571917 w 2422397"/>
              <a:gd name="connsiteY90" fmla="*/ 1903700 h 6858000"/>
              <a:gd name="connsiteX91" fmla="*/ 1564944 w 2422397"/>
              <a:gd name="connsiteY91" fmla="*/ 1821321 h 6858000"/>
              <a:gd name="connsiteX92" fmla="*/ 1579022 w 2422397"/>
              <a:gd name="connsiteY92" fmla="*/ 1718757 h 6858000"/>
              <a:gd name="connsiteX93" fmla="*/ 1590196 w 2422397"/>
              <a:gd name="connsiteY93" fmla="*/ 1595914 h 6858000"/>
              <a:gd name="connsiteX94" fmla="*/ 1624363 w 2422397"/>
              <a:gd name="connsiteY94" fmla="*/ 1502483 h 6858000"/>
              <a:gd name="connsiteX95" fmla="*/ 1631539 w 2422397"/>
              <a:gd name="connsiteY95" fmla="*/ 1431520 h 6858000"/>
              <a:gd name="connsiteX96" fmla="*/ 1646296 w 2422397"/>
              <a:gd name="connsiteY96" fmla="*/ 1333057 h 6858000"/>
              <a:gd name="connsiteX97" fmla="*/ 1696091 w 2422397"/>
              <a:gd name="connsiteY97" fmla="*/ 1202078 h 6858000"/>
              <a:gd name="connsiteX98" fmla="*/ 1706993 w 2422397"/>
              <a:gd name="connsiteY98" fmla="*/ 1104797 h 6858000"/>
              <a:gd name="connsiteX99" fmla="*/ 1777273 w 2422397"/>
              <a:gd name="connsiteY99" fmla="*/ 916268 h 6858000"/>
              <a:gd name="connsiteX100" fmla="*/ 1850836 w 2422397"/>
              <a:gd name="connsiteY100" fmla="*/ 825516 h 6858000"/>
              <a:gd name="connsiteX101" fmla="*/ 1911831 w 2422397"/>
              <a:gd name="connsiteY101" fmla="*/ 696577 h 6858000"/>
              <a:gd name="connsiteX102" fmla="*/ 1942209 w 2422397"/>
              <a:gd name="connsiteY102" fmla="*/ 575807 h 6858000"/>
              <a:gd name="connsiteX103" fmla="*/ 1951374 w 2422397"/>
              <a:gd name="connsiteY103" fmla="*/ 556682 h 6858000"/>
              <a:gd name="connsiteX104" fmla="*/ 1951170 w 2422397"/>
              <a:gd name="connsiteY104" fmla="*/ 526639 h 6858000"/>
              <a:gd name="connsiteX105" fmla="*/ 1949059 w 2422397"/>
              <a:gd name="connsiteY105" fmla="*/ 405872 h 6858000"/>
              <a:gd name="connsiteX106" fmla="*/ 1954018 w 2422397"/>
              <a:gd name="connsiteY106" fmla="*/ 307622 h 6858000"/>
              <a:gd name="connsiteX107" fmla="*/ 1967790 w 2422397"/>
              <a:gd name="connsiteY107" fmla="*/ 198682 h 6858000"/>
              <a:gd name="connsiteX108" fmla="*/ 1971093 w 2422397"/>
              <a:gd name="connsiteY108" fmla="*/ 127747 h 6858000"/>
              <a:gd name="connsiteX109" fmla="*/ 1951841 w 2422397"/>
              <a:gd name="connsiteY109" fmla="*/ 4678 h 6858000"/>
              <a:gd name="connsiteX110" fmla="*/ 1953649 w 2422397"/>
              <a:gd name="connsiteY110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68724 w 2422397"/>
              <a:gd name="connsiteY9" fmla="*/ 6547069 h 6858000"/>
              <a:gd name="connsiteX10" fmla="*/ 199197 w 2422397"/>
              <a:gd name="connsiteY10" fmla="*/ 6509743 h 6858000"/>
              <a:gd name="connsiteX11" fmla="*/ 247224 w 2422397"/>
              <a:gd name="connsiteY11" fmla="*/ 6455839 h 6858000"/>
              <a:gd name="connsiteX12" fmla="*/ 270687 w 2422397"/>
              <a:gd name="connsiteY12" fmla="*/ 6418363 h 6858000"/>
              <a:gd name="connsiteX13" fmla="*/ 339376 w 2422397"/>
              <a:gd name="connsiteY13" fmla="*/ 6322934 h 6858000"/>
              <a:gd name="connsiteX14" fmla="*/ 393529 w 2422397"/>
              <a:gd name="connsiteY14" fmla="*/ 6259863 h 6858000"/>
              <a:gd name="connsiteX15" fmla="*/ 443949 w 2422397"/>
              <a:gd name="connsiteY15" fmla="*/ 6218313 h 6858000"/>
              <a:gd name="connsiteX16" fmla="*/ 478259 w 2422397"/>
              <a:gd name="connsiteY16" fmla="*/ 6183918 h 6858000"/>
              <a:gd name="connsiteX17" fmla="*/ 482177 w 2422397"/>
              <a:gd name="connsiteY17" fmla="*/ 6173358 h 6858000"/>
              <a:gd name="connsiteX18" fmla="*/ 482556 w 2422397"/>
              <a:gd name="connsiteY18" fmla="*/ 6173443 h 6858000"/>
              <a:gd name="connsiteX19" fmla="*/ 485673 w 2422397"/>
              <a:gd name="connsiteY19" fmla="*/ 6162875 h 6858000"/>
              <a:gd name="connsiteX20" fmla="*/ 524588 w 2422397"/>
              <a:gd name="connsiteY20" fmla="*/ 6111327 h 6858000"/>
              <a:gd name="connsiteX21" fmla="*/ 547843 w 2422397"/>
              <a:gd name="connsiteY21" fmla="*/ 6075666 h 6858000"/>
              <a:gd name="connsiteX22" fmla="*/ 562259 w 2422397"/>
              <a:gd name="connsiteY22" fmla="*/ 6054865 h 6858000"/>
              <a:gd name="connsiteX23" fmla="*/ 571463 w 2422397"/>
              <a:gd name="connsiteY23" fmla="*/ 6045606 h 6858000"/>
              <a:gd name="connsiteX24" fmla="*/ 573012 w 2422397"/>
              <a:gd name="connsiteY24" fmla="*/ 6046223 h 6858000"/>
              <a:gd name="connsiteX25" fmla="*/ 584071 w 2422397"/>
              <a:gd name="connsiteY25" fmla="*/ 5992286 h 6858000"/>
              <a:gd name="connsiteX26" fmla="*/ 587812 w 2422397"/>
              <a:gd name="connsiteY26" fmla="*/ 5987907 h 6858000"/>
              <a:gd name="connsiteX27" fmla="*/ 592115 w 2422397"/>
              <a:gd name="connsiteY27" fmla="*/ 5949187 h 6858000"/>
              <a:gd name="connsiteX28" fmla="*/ 595889 w 2422397"/>
              <a:gd name="connsiteY28" fmla="*/ 5931081 h 6858000"/>
              <a:gd name="connsiteX29" fmla="*/ 593758 w 2422397"/>
              <a:gd name="connsiteY29" fmla="*/ 5922047 h 6858000"/>
              <a:gd name="connsiteX30" fmla="*/ 600949 w 2422397"/>
              <a:gd name="connsiteY30" fmla="*/ 5897316 h 6858000"/>
              <a:gd name="connsiteX31" fmla="*/ 602981 w 2422397"/>
              <a:gd name="connsiteY31" fmla="*/ 5895955 h 6858000"/>
              <a:gd name="connsiteX32" fmla="*/ 604430 w 2422397"/>
              <a:gd name="connsiteY32" fmla="*/ 5870052 h 6858000"/>
              <a:gd name="connsiteX33" fmla="*/ 631983 w 2422397"/>
              <a:gd name="connsiteY33" fmla="*/ 5814475 h 6858000"/>
              <a:gd name="connsiteX34" fmla="*/ 654861 w 2422397"/>
              <a:gd name="connsiteY34" fmla="*/ 5538948 h 6858000"/>
              <a:gd name="connsiteX35" fmla="*/ 723657 w 2422397"/>
              <a:gd name="connsiteY35" fmla="*/ 5356170 h 6858000"/>
              <a:gd name="connsiteX36" fmla="*/ 723661 w 2422397"/>
              <a:gd name="connsiteY36" fmla="*/ 5356076 h 6858000"/>
              <a:gd name="connsiteX37" fmla="*/ 725358 w 2422397"/>
              <a:gd name="connsiteY37" fmla="*/ 5309193 h 6858000"/>
              <a:gd name="connsiteX38" fmla="*/ 726926 w 2422397"/>
              <a:gd name="connsiteY38" fmla="*/ 5311182 h 6858000"/>
              <a:gd name="connsiteX39" fmla="*/ 727761 w 2422397"/>
              <a:gd name="connsiteY39" fmla="*/ 5304702 h 6858000"/>
              <a:gd name="connsiteX40" fmla="*/ 732974 w 2422397"/>
              <a:gd name="connsiteY40" fmla="*/ 5303522 h 6858000"/>
              <a:gd name="connsiteX41" fmla="*/ 762873 w 2422397"/>
              <a:gd name="connsiteY41" fmla="*/ 5269094 h 6858000"/>
              <a:gd name="connsiteX42" fmla="*/ 784867 w 2422397"/>
              <a:gd name="connsiteY42" fmla="*/ 5235785 h 6858000"/>
              <a:gd name="connsiteX43" fmla="*/ 796271 w 2422397"/>
              <a:gd name="connsiteY43" fmla="*/ 5175473 h 6858000"/>
              <a:gd name="connsiteX44" fmla="*/ 821529 w 2422397"/>
              <a:gd name="connsiteY44" fmla="*/ 5012929 h 6858000"/>
              <a:gd name="connsiteX45" fmla="*/ 846340 w 2422397"/>
              <a:gd name="connsiteY45" fmla="*/ 4944976 h 6858000"/>
              <a:gd name="connsiteX46" fmla="*/ 840157 w 2422397"/>
              <a:gd name="connsiteY46" fmla="*/ 4872869 h 6858000"/>
              <a:gd name="connsiteX47" fmla="*/ 855718 w 2422397"/>
              <a:gd name="connsiteY47" fmla="*/ 4850916 h 6858000"/>
              <a:gd name="connsiteX48" fmla="*/ 858709 w 2422397"/>
              <a:gd name="connsiteY48" fmla="*/ 4847264 h 6858000"/>
              <a:gd name="connsiteX49" fmla="*/ 863990 w 2422397"/>
              <a:gd name="connsiteY49" fmla="*/ 4829718 h 6858000"/>
              <a:gd name="connsiteX50" fmla="*/ 873842 w 2422397"/>
              <a:gd name="connsiteY50" fmla="*/ 4828439 h 6858000"/>
              <a:gd name="connsiteX51" fmla="*/ 887779 w 2422397"/>
              <a:gd name="connsiteY51" fmla="*/ 4804655 h 6858000"/>
              <a:gd name="connsiteX52" fmla="*/ 893894 w 2422397"/>
              <a:gd name="connsiteY52" fmla="*/ 4777060 h 6858000"/>
              <a:gd name="connsiteX53" fmla="*/ 883546 w 2422397"/>
              <a:gd name="connsiteY53" fmla="*/ 4777089 h 6858000"/>
              <a:gd name="connsiteX54" fmla="*/ 883812 w 2422397"/>
              <a:gd name="connsiteY54" fmla="*/ 4774559 h 6858000"/>
              <a:gd name="connsiteX55" fmla="*/ 903401 w 2422397"/>
              <a:gd name="connsiteY55" fmla="*/ 4679442 h 6858000"/>
              <a:gd name="connsiteX56" fmla="*/ 916253 w 2422397"/>
              <a:gd name="connsiteY56" fmla="*/ 4651970 h 6858000"/>
              <a:gd name="connsiteX57" fmla="*/ 922608 w 2422397"/>
              <a:gd name="connsiteY57" fmla="*/ 4649785 h 6858000"/>
              <a:gd name="connsiteX58" fmla="*/ 924139 w 2422397"/>
              <a:gd name="connsiteY58" fmla="*/ 4631605 h 6858000"/>
              <a:gd name="connsiteX59" fmla="*/ 985938 w 2422397"/>
              <a:gd name="connsiteY59" fmla="*/ 4515358 h 6858000"/>
              <a:gd name="connsiteX60" fmla="*/ 1011638 w 2422397"/>
              <a:gd name="connsiteY60" fmla="*/ 4352312 h 6858000"/>
              <a:gd name="connsiteX61" fmla="*/ 1049579 w 2422397"/>
              <a:gd name="connsiteY61" fmla="*/ 4237953 h 6858000"/>
              <a:gd name="connsiteX62" fmla="*/ 1041314 w 2422397"/>
              <a:gd name="connsiteY62" fmla="*/ 4139706 h 6858000"/>
              <a:gd name="connsiteX63" fmla="*/ 1049328 w 2422397"/>
              <a:gd name="connsiteY63" fmla="*/ 4134671 h 6858000"/>
              <a:gd name="connsiteX64" fmla="*/ 1061133 w 2422397"/>
              <a:gd name="connsiteY64" fmla="*/ 4074160 h 6858000"/>
              <a:gd name="connsiteX65" fmla="*/ 1059121 w 2422397"/>
              <a:gd name="connsiteY65" fmla="*/ 3844497 h 6858000"/>
              <a:gd name="connsiteX66" fmla="*/ 1083386 w 2422397"/>
              <a:gd name="connsiteY66" fmla="*/ 3726730 h 6858000"/>
              <a:gd name="connsiteX67" fmla="*/ 1098990 w 2422397"/>
              <a:gd name="connsiteY67" fmla="*/ 3687782 h 6858000"/>
              <a:gd name="connsiteX68" fmla="*/ 1124701 w 2422397"/>
              <a:gd name="connsiteY68" fmla="*/ 3622348 h 6858000"/>
              <a:gd name="connsiteX69" fmla="*/ 1161137 w 2422397"/>
              <a:gd name="connsiteY69" fmla="*/ 3580464 h 6858000"/>
              <a:gd name="connsiteX70" fmla="*/ 1175812 w 2422397"/>
              <a:gd name="connsiteY70" fmla="*/ 3522969 h 6858000"/>
              <a:gd name="connsiteX71" fmla="*/ 1156951 w 2422397"/>
              <a:gd name="connsiteY71" fmla="*/ 3500538 h 6858000"/>
              <a:gd name="connsiteX72" fmla="*/ 1179877 w 2422397"/>
              <a:gd name="connsiteY72" fmla="*/ 3441984 h 6858000"/>
              <a:gd name="connsiteX73" fmla="*/ 1217096 w 2422397"/>
              <a:gd name="connsiteY73" fmla="*/ 3354156 h 6858000"/>
              <a:gd name="connsiteX74" fmla="*/ 1232811 w 2422397"/>
              <a:gd name="connsiteY74" fmla="*/ 3301153 h 6858000"/>
              <a:gd name="connsiteX75" fmla="*/ 1281985 w 2422397"/>
              <a:gd name="connsiteY75" fmla="*/ 3158933 h 6858000"/>
              <a:gd name="connsiteX76" fmla="*/ 1335997 w 2422397"/>
              <a:gd name="connsiteY76" fmla="*/ 3018423 h 6858000"/>
              <a:gd name="connsiteX77" fmla="*/ 1394864 w 2422397"/>
              <a:gd name="connsiteY77" fmla="*/ 2946152 h 6858000"/>
              <a:gd name="connsiteX78" fmla="*/ 1436360 w 2422397"/>
              <a:gd name="connsiteY78" fmla="*/ 2829469 h 6858000"/>
              <a:gd name="connsiteX79" fmla="*/ 1447242 w 2422397"/>
              <a:gd name="connsiteY79" fmla="*/ 2811546 h 6858000"/>
              <a:gd name="connsiteX80" fmla="*/ 1449881 w 2422397"/>
              <a:gd name="connsiteY80" fmla="*/ 2781535 h 6858000"/>
              <a:gd name="connsiteX81" fmla="*/ 1459218 w 2422397"/>
              <a:gd name="connsiteY81" fmla="*/ 2660724 h 6858000"/>
              <a:gd name="connsiteX82" fmla="*/ 1455455 w 2422397"/>
              <a:gd name="connsiteY82" fmla="*/ 2560980 h 6858000"/>
              <a:gd name="connsiteX83" fmla="*/ 1497362 w 2422397"/>
              <a:gd name="connsiteY83" fmla="*/ 2456303 h 6858000"/>
              <a:gd name="connsiteX84" fmla="*/ 1507343 w 2422397"/>
              <a:gd name="connsiteY84" fmla="*/ 2385923 h 6858000"/>
              <a:gd name="connsiteX85" fmla="*/ 1540772 w 2422397"/>
              <a:gd name="connsiteY85" fmla="*/ 2256097 h 6858000"/>
              <a:gd name="connsiteX86" fmla="*/ 1569381 w 2422397"/>
              <a:gd name="connsiteY86" fmla="*/ 2165158 h 6858000"/>
              <a:gd name="connsiteX87" fmla="*/ 1576109 w 2422397"/>
              <a:gd name="connsiteY87" fmla="*/ 2078660 h 6858000"/>
              <a:gd name="connsiteX88" fmla="*/ 1564751 w 2422397"/>
              <a:gd name="connsiteY88" fmla="*/ 2009574 h 6858000"/>
              <a:gd name="connsiteX89" fmla="*/ 1571917 w 2422397"/>
              <a:gd name="connsiteY89" fmla="*/ 1903700 h 6858000"/>
              <a:gd name="connsiteX90" fmla="*/ 1564944 w 2422397"/>
              <a:gd name="connsiteY90" fmla="*/ 1821321 h 6858000"/>
              <a:gd name="connsiteX91" fmla="*/ 1579022 w 2422397"/>
              <a:gd name="connsiteY91" fmla="*/ 1718757 h 6858000"/>
              <a:gd name="connsiteX92" fmla="*/ 1590196 w 2422397"/>
              <a:gd name="connsiteY92" fmla="*/ 1595914 h 6858000"/>
              <a:gd name="connsiteX93" fmla="*/ 1624363 w 2422397"/>
              <a:gd name="connsiteY93" fmla="*/ 1502483 h 6858000"/>
              <a:gd name="connsiteX94" fmla="*/ 1631539 w 2422397"/>
              <a:gd name="connsiteY94" fmla="*/ 1431520 h 6858000"/>
              <a:gd name="connsiteX95" fmla="*/ 1646296 w 2422397"/>
              <a:gd name="connsiteY95" fmla="*/ 1333057 h 6858000"/>
              <a:gd name="connsiteX96" fmla="*/ 1696091 w 2422397"/>
              <a:gd name="connsiteY96" fmla="*/ 1202078 h 6858000"/>
              <a:gd name="connsiteX97" fmla="*/ 1706993 w 2422397"/>
              <a:gd name="connsiteY97" fmla="*/ 1104797 h 6858000"/>
              <a:gd name="connsiteX98" fmla="*/ 1777273 w 2422397"/>
              <a:gd name="connsiteY98" fmla="*/ 916268 h 6858000"/>
              <a:gd name="connsiteX99" fmla="*/ 1850836 w 2422397"/>
              <a:gd name="connsiteY99" fmla="*/ 825516 h 6858000"/>
              <a:gd name="connsiteX100" fmla="*/ 1911831 w 2422397"/>
              <a:gd name="connsiteY100" fmla="*/ 696577 h 6858000"/>
              <a:gd name="connsiteX101" fmla="*/ 1942209 w 2422397"/>
              <a:gd name="connsiteY101" fmla="*/ 575807 h 6858000"/>
              <a:gd name="connsiteX102" fmla="*/ 1951374 w 2422397"/>
              <a:gd name="connsiteY102" fmla="*/ 556682 h 6858000"/>
              <a:gd name="connsiteX103" fmla="*/ 1951170 w 2422397"/>
              <a:gd name="connsiteY103" fmla="*/ 526639 h 6858000"/>
              <a:gd name="connsiteX104" fmla="*/ 1949059 w 2422397"/>
              <a:gd name="connsiteY104" fmla="*/ 405872 h 6858000"/>
              <a:gd name="connsiteX105" fmla="*/ 1954018 w 2422397"/>
              <a:gd name="connsiteY105" fmla="*/ 307622 h 6858000"/>
              <a:gd name="connsiteX106" fmla="*/ 1967790 w 2422397"/>
              <a:gd name="connsiteY106" fmla="*/ 198682 h 6858000"/>
              <a:gd name="connsiteX107" fmla="*/ 1971093 w 2422397"/>
              <a:gd name="connsiteY107" fmla="*/ 127747 h 6858000"/>
              <a:gd name="connsiteX108" fmla="*/ 1951841 w 2422397"/>
              <a:gd name="connsiteY108" fmla="*/ 4678 h 6858000"/>
              <a:gd name="connsiteX109" fmla="*/ 1953649 w 2422397"/>
              <a:gd name="connsiteY109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393529 w 2422397"/>
              <a:gd name="connsiteY13" fmla="*/ 6259863 h 6858000"/>
              <a:gd name="connsiteX14" fmla="*/ 443949 w 2422397"/>
              <a:gd name="connsiteY14" fmla="*/ 6218313 h 6858000"/>
              <a:gd name="connsiteX15" fmla="*/ 478259 w 2422397"/>
              <a:gd name="connsiteY15" fmla="*/ 6183918 h 6858000"/>
              <a:gd name="connsiteX16" fmla="*/ 482177 w 2422397"/>
              <a:gd name="connsiteY16" fmla="*/ 6173358 h 6858000"/>
              <a:gd name="connsiteX17" fmla="*/ 482556 w 2422397"/>
              <a:gd name="connsiteY17" fmla="*/ 6173443 h 6858000"/>
              <a:gd name="connsiteX18" fmla="*/ 485673 w 2422397"/>
              <a:gd name="connsiteY18" fmla="*/ 6162875 h 6858000"/>
              <a:gd name="connsiteX19" fmla="*/ 524588 w 2422397"/>
              <a:gd name="connsiteY19" fmla="*/ 6111327 h 6858000"/>
              <a:gd name="connsiteX20" fmla="*/ 547843 w 2422397"/>
              <a:gd name="connsiteY20" fmla="*/ 6075666 h 6858000"/>
              <a:gd name="connsiteX21" fmla="*/ 562259 w 2422397"/>
              <a:gd name="connsiteY21" fmla="*/ 6054865 h 6858000"/>
              <a:gd name="connsiteX22" fmla="*/ 571463 w 2422397"/>
              <a:gd name="connsiteY22" fmla="*/ 6045606 h 6858000"/>
              <a:gd name="connsiteX23" fmla="*/ 573012 w 2422397"/>
              <a:gd name="connsiteY23" fmla="*/ 6046223 h 6858000"/>
              <a:gd name="connsiteX24" fmla="*/ 584071 w 2422397"/>
              <a:gd name="connsiteY24" fmla="*/ 5992286 h 6858000"/>
              <a:gd name="connsiteX25" fmla="*/ 587812 w 2422397"/>
              <a:gd name="connsiteY25" fmla="*/ 5987907 h 6858000"/>
              <a:gd name="connsiteX26" fmla="*/ 592115 w 2422397"/>
              <a:gd name="connsiteY26" fmla="*/ 5949187 h 6858000"/>
              <a:gd name="connsiteX27" fmla="*/ 595889 w 2422397"/>
              <a:gd name="connsiteY27" fmla="*/ 5931081 h 6858000"/>
              <a:gd name="connsiteX28" fmla="*/ 593758 w 2422397"/>
              <a:gd name="connsiteY28" fmla="*/ 5922047 h 6858000"/>
              <a:gd name="connsiteX29" fmla="*/ 600949 w 2422397"/>
              <a:gd name="connsiteY29" fmla="*/ 5897316 h 6858000"/>
              <a:gd name="connsiteX30" fmla="*/ 602981 w 2422397"/>
              <a:gd name="connsiteY30" fmla="*/ 5895955 h 6858000"/>
              <a:gd name="connsiteX31" fmla="*/ 604430 w 2422397"/>
              <a:gd name="connsiteY31" fmla="*/ 5870052 h 6858000"/>
              <a:gd name="connsiteX32" fmla="*/ 631983 w 2422397"/>
              <a:gd name="connsiteY32" fmla="*/ 5814475 h 6858000"/>
              <a:gd name="connsiteX33" fmla="*/ 654861 w 2422397"/>
              <a:gd name="connsiteY33" fmla="*/ 5538948 h 6858000"/>
              <a:gd name="connsiteX34" fmla="*/ 723657 w 2422397"/>
              <a:gd name="connsiteY34" fmla="*/ 5356170 h 6858000"/>
              <a:gd name="connsiteX35" fmla="*/ 723661 w 2422397"/>
              <a:gd name="connsiteY35" fmla="*/ 5356076 h 6858000"/>
              <a:gd name="connsiteX36" fmla="*/ 725358 w 2422397"/>
              <a:gd name="connsiteY36" fmla="*/ 5309193 h 6858000"/>
              <a:gd name="connsiteX37" fmla="*/ 726926 w 2422397"/>
              <a:gd name="connsiteY37" fmla="*/ 5311182 h 6858000"/>
              <a:gd name="connsiteX38" fmla="*/ 727761 w 2422397"/>
              <a:gd name="connsiteY38" fmla="*/ 5304702 h 6858000"/>
              <a:gd name="connsiteX39" fmla="*/ 732974 w 2422397"/>
              <a:gd name="connsiteY39" fmla="*/ 5303522 h 6858000"/>
              <a:gd name="connsiteX40" fmla="*/ 762873 w 2422397"/>
              <a:gd name="connsiteY40" fmla="*/ 5269094 h 6858000"/>
              <a:gd name="connsiteX41" fmla="*/ 784867 w 2422397"/>
              <a:gd name="connsiteY41" fmla="*/ 5235785 h 6858000"/>
              <a:gd name="connsiteX42" fmla="*/ 796271 w 2422397"/>
              <a:gd name="connsiteY42" fmla="*/ 5175473 h 6858000"/>
              <a:gd name="connsiteX43" fmla="*/ 821529 w 2422397"/>
              <a:gd name="connsiteY43" fmla="*/ 5012929 h 6858000"/>
              <a:gd name="connsiteX44" fmla="*/ 846340 w 2422397"/>
              <a:gd name="connsiteY44" fmla="*/ 4944976 h 6858000"/>
              <a:gd name="connsiteX45" fmla="*/ 840157 w 2422397"/>
              <a:gd name="connsiteY45" fmla="*/ 4872869 h 6858000"/>
              <a:gd name="connsiteX46" fmla="*/ 855718 w 2422397"/>
              <a:gd name="connsiteY46" fmla="*/ 4850916 h 6858000"/>
              <a:gd name="connsiteX47" fmla="*/ 858709 w 2422397"/>
              <a:gd name="connsiteY47" fmla="*/ 4847264 h 6858000"/>
              <a:gd name="connsiteX48" fmla="*/ 863990 w 2422397"/>
              <a:gd name="connsiteY48" fmla="*/ 4829718 h 6858000"/>
              <a:gd name="connsiteX49" fmla="*/ 873842 w 2422397"/>
              <a:gd name="connsiteY49" fmla="*/ 4828439 h 6858000"/>
              <a:gd name="connsiteX50" fmla="*/ 887779 w 2422397"/>
              <a:gd name="connsiteY50" fmla="*/ 4804655 h 6858000"/>
              <a:gd name="connsiteX51" fmla="*/ 893894 w 2422397"/>
              <a:gd name="connsiteY51" fmla="*/ 4777060 h 6858000"/>
              <a:gd name="connsiteX52" fmla="*/ 883546 w 2422397"/>
              <a:gd name="connsiteY52" fmla="*/ 4777089 h 6858000"/>
              <a:gd name="connsiteX53" fmla="*/ 883812 w 2422397"/>
              <a:gd name="connsiteY53" fmla="*/ 4774559 h 6858000"/>
              <a:gd name="connsiteX54" fmla="*/ 903401 w 2422397"/>
              <a:gd name="connsiteY54" fmla="*/ 4679442 h 6858000"/>
              <a:gd name="connsiteX55" fmla="*/ 916253 w 2422397"/>
              <a:gd name="connsiteY55" fmla="*/ 4651970 h 6858000"/>
              <a:gd name="connsiteX56" fmla="*/ 922608 w 2422397"/>
              <a:gd name="connsiteY56" fmla="*/ 4649785 h 6858000"/>
              <a:gd name="connsiteX57" fmla="*/ 924139 w 2422397"/>
              <a:gd name="connsiteY57" fmla="*/ 4631605 h 6858000"/>
              <a:gd name="connsiteX58" fmla="*/ 985938 w 2422397"/>
              <a:gd name="connsiteY58" fmla="*/ 4515358 h 6858000"/>
              <a:gd name="connsiteX59" fmla="*/ 1011638 w 2422397"/>
              <a:gd name="connsiteY59" fmla="*/ 4352312 h 6858000"/>
              <a:gd name="connsiteX60" fmla="*/ 1049579 w 2422397"/>
              <a:gd name="connsiteY60" fmla="*/ 4237953 h 6858000"/>
              <a:gd name="connsiteX61" fmla="*/ 1041314 w 2422397"/>
              <a:gd name="connsiteY61" fmla="*/ 4139706 h 6858000"/>
              <a:gd name="connsiteX62" fmla="*/ 1049328 w 2422397"/>
              <a:gd name="connsiteY62" fmla="*/ 4134671 h 6858000"/>
              <a:gd name="connsiteX63" fmla="*/ 1061133 w 2422397"/>
              <a:gd name="connsiteY63" fmla="*/ 4074160 h 6858000"/>
              <a:gd name="connsiteX64" fmla="*/ 1059121 w 2422397"/>
              <a:gd name="connsiteY64" fmla="*/ 3844497 h 6858000"/>
              <a:gd name="connsiteX65" fmla="*/ 1083386 w 2422397"/>
              <a:gd name="connsiteY65" fmla="*/ 3726730 h 6858000"/>
              <a:gd name="connsiteX66" fmla="*/ 1098990 w 2422397"/>
              <a:gd name="connsiteY66" fmla="*/ 3687782 h 6858000"/>
              <a:gd name="connsiteX67" fmla="*/ 1124701 w 2422397"/>
              <a:gd name="connsiteY67" fmla="*/ 3622348 h 6858000"/>
              <a:gd name="connsiteX68" fmla="*/ 1161137 w 2422397"/>
              <a:gd name="connsiteY68" fmla="*/ 3580464 h 6858000"/>
              <a:gd name="connsiteX69" fmla="*/ 1175812 w 2422397"/>
              <a:gd name="connsiteY69" fmla="*/ 3522969 h 6858000"/>
              <a:gd name="connsiteX70" fmla="*/ 1156951 w 2422397"/>
              <a:gd name="connsiteY70" fmla="*/ 3500538 h 6858000"/>
              <a:gd name="connsiteX71" fmla="*/ 1179877 w 2422397"/>
              <a:gd name="connsiteY71" fmla="*/ 3441984 h 6858000"/>
              <a:gd name="connsiteX72" fmla="*/ 1217096 w 2422397"/>
              <a:gd name="connsiteY72" fmla="*/ 3354156 h 6858000"/>
              <a:gd name="connsiteX73" fmla="*/ 1232811 w 2422397"/>
              <a:gd name="connsiteY73" fmla="*/ 3301153 h 6858000"/>
              <a:gd name="connsiteX74" fmla="*/ 1281985 w 2422397"/>
              <a:gd name="connsiteY74" fmla="*/ 3158933 h 6858000"/>
              <a:gd name="connsiteX75" fmla="*/ 1335997 w 2422397"/>
              <a:gd name="connsiteY75" fmla="*/ 3018423 h 6858000"/>
              <a:gd name="connsiteX76" fmla="*/ 1394864 w 2422397"/>
              <a:gd name="connsiteY76" fmla="*/ 2946152 h 6858000"/>
              <a:gd name="connsiteX77" fmla="*/ 1436360 w 2422397"/>
              <a:gd name="connsiteY77" fmla="*/ 2829469 h 6858000"/>
              <a:gd name="connsiteX78" fmla="*/ 1447242 w 2422397"/>
              <a:gd name="connsiteY78" fmla="*/ 2811546 h 6858000"/>
              <a:gd name="connsiteX79" fmla="*/ 1449881 w 2422397"/>
              <a:gd name="connsiteY79" fmla="*/ 2781535 h 6858000"/>
              <a:gd name="connsiteX80" fmla="*/ 1459218 w 2422397"/>
              <a:gd name="connsiteY80" fmla="*/ 2660724 h 6858000"/>
              <a:gd name="connsiteX81" fmla="*/ 1455455 w 2422397"/>
              <a:gd name="connsiteY81" fmla="*/ 2560980 h 6858000"/>
              <a:gd name="connsiteX82" fmla="*/ 1497362 w 2422397"/>
              <a:gd name="connsiteY82" fmla="*/ 2456303 h 6858000"/>
              <a:gd name="connsiteX83" fmla="*/ 1507343 w 2422397"/>
              <a:gd name="connsiteY83" fmla="*/ 2385923 h 6858000"/>
              <a:gd name="connsiteX84" fmla="*/ 1540772 w 2422397"/>
              <a:gd name="connsiteY84" fmla="*/ 2256097 h 6858000"/>
              <a:gd name="connsiteX85" fmla="*/ 1569381 w 2422397"/>
              <a:gd name="connsiteY85" fmla="*/ 2165158 h 6858000"/>
              <a:gd name="connsiteX86" fmla="*/ 1576109 w 2422397"/>
              <a:gd name="connsiteY86" fmla="*/ 2078660 h 6858000"/>
              <a:gd name="connsiteX87" fmla="*/ 1564751 w 2422397"/>
              <a:gd name="connsiteY87" fmla="*/ 2009574 h 6858000"/>
              <a:gd name="connsiteX88" fmla="*/ 1571917 w 2422397"/>
              <a:gd name="connsiteY88" fmla="*/ 1903700 h 6858000"/>
              <a:gd name="connsiteX89" fmla="*/ 1564944 w 2422397"/>
              <a:gd name="connsiteY89" fmla="*/ 1821321 h 6858000"/>
              <a:gd name="connsiteX90" fmla="*/ 1579022 w 2422397"/>
              <a:gd name="connsiteY90" fmla="*/ 1718757 h 6858000"/>
              <a:gd name="connsiteX91" fmla="*/ 1590196 w 2422397"/>
              <a:gd name="connsiteY91" fmla="*/ 1595914 h 6858000"/>
              <a:gd name="connsiteX92" fmla="*/ 1624363 w 2422397"/>
              <a:gd name="connsiteY92" fmla="*/ 1502483 h 6858000"/>
              <a:gd name="connsiteX93" fmla="*/ 1631539 w 2422397"/>
              <a:gd name="connsiteY93" fmla="*/ 1431520 h 6858000"/>
              <a:gd name="connsiteX94" fmla="*/ 1646296 w 2422397"/>
              <a:gd name="connsiteY94" fmla="*/ 1333057 h 6858000"/>
              <a:gd name="connsiteX95" fmla="*/ 1696091 w 2422397"/>
              <a:gd name="connsiteY95" fmla="*/ 1202078 h 6858000"/>
              <a:gd name="connsiteX96" fmla="*/ 1706993 w 2422397"/>
              <a:gd name="connsiteY96" fmla="*/ 1104797 h 6858000"/>
              <a:gd name="connsiteX97" fmla="*/ 1777273 w 2422397"/>
              <a:gd name="connsiteY97" fmla="*/ 916268 h 6858000"/>
              <a:gd name="connsiteX98" fmla="*/ 1850836 w 2422397"/>
              <a:gd name="connsiteY98" fmla="*/ 825516 h 6858000"/>
              <a:gd name="connsiteX99" fmla="*/ 1911831 w 2422397"/>
              <a:gd name="connsiteY99" fmla="*/ 696577 h 6858000"/>
              <a:gd name="connsiteX100" fmla="*/ 1942209 w 2422397"/>
              <a:gd name="connsiteY100" fmla="*/ 575807 h 6858000"/>
              <a:gd name="connsiteX101" fmla="*/ 1951374 w 2422397"/>
              <a:gd name="connsiteY101" fmla="*/ 556682 h 6858000"/>
              <a:gd name="connsiteX102" fmla="*/ 1951170 w 2422397"/>
              <a:gd name="connsiteY102" fmla="*/ 526639 h 6858000"/>
              <a:gd name="connsiteX103" fmla="*/ 1949059 w 2422397"/>
              <a:gd name="connsiteY103" fmla="*/ 405872 h 6858000"/>
              <a:gd name="connsiteX104" fmla="*/ 1954018 w 2422397"/>
              <a:gd name="connsiteY104" fmla="*/ 307622 h 6858000"/>
              <a:gd name="connsiteX105" fmla="*/ 1967790 w 2422397"/>
              <a:gd name="connsiteY105" fmla="*/ 198682 h 6858000"/>
              <a:gd name="connsiteX106" fmla="*/ 1971093 w 2422397"/>
              <a:gd name="connsiteY106" fmla="*/ 127747 h 6858000"/>
              <a:gd name="connsiteX107" fmla="*/ 1951841 w 2422397"/>
              <a:gd name="connsiteY107" fmla="*/ 4678 h 6858000"/>
              <a:gd name="connsiteX108" fmla="*/ 1953649 w 2422397"/>
              <a:gd name="connsiteY108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73012 w 2422397"/>
              <a:gd name="connsiteY22" fmla="*/ 6046223 h 6858000"/>
              <a:gd name="connsiteX23" fmla="*/ 584071 w 2422397"/>
              <a:gd name="connsiteY23" fmla="*/ 5992286 h 6858000"/>
              <a:gd name="connsiteX24" fmla="*/ 587812 w 2422397"/>
              <a:gd name="connsiteY24" fmla="*/ 5987907 h 6858000"/>
              <a:gd name="connsiteX25" fmla="*/ 592115 w 2422397"/>
              <a:gd name="connsiteY25" fmla="*/ 5949187 h 6858000"/>
              <a:gd name="connsiteX26" fmla="*/ 595889 w 2422397"/>
              <a:gd name="connsiteY26" fmla="*/ 5931081 h 6858000"/>
              <a:gd name="connsiteX27" fmla="*/ 593758 w 2422397"/>
              <a:gd name="connsiteY27" fmla="*/ 5922047 h 6858000"/>
              <a:gd name="connsiteX28" fmla="*/ 600949 w 2422397"/>
              <a:gd name="connsiteY28" fmla="*/ 5897316 h 6858000"/>
              <a:gd name="connsiteX29" fmla="*/ 602981 w 2422397"/>
              <a:gd name="connsiteY29" fmla="*/ 5895955 h 6858000"/>
              <a:gd name="connsiteX30" fmla="*/ 604430 w 2422397"/>
              <a:gd name="connsiteY30" fmla="*/ 5870052 h 6858000"/>
              <a:gd name="connsiteX31" fmla="*/ 631983 w 2422397"/>
              <a:gd name="connsiteY31" fmla="*/ 5814475 h 6858000"/>
              <a:gd name="connsiteX32" fmla="*/ 654861 w 2422397"/>
              <a:gd name="connsiteY32" fmla="*/ 5538948 h 6858000"/>
              <a:gd name="connsiteX33" fmla="*/ 723657 w 2422397"/>
              <a:gd name="connsiteY33" fmla="*/ 5356170 h 6858000"/>
              <a:gd name="connsiteX34" fmla="*/ 723661 w 2422397"/>
              <a:gd name="connsiteY34" fmla="*/ 5356076 h 6858000"/>
              <a:gd name="connsiteX35" fmla="*/ 725358 w 2422397"/>
              <a:gd name="connsiteY35" fmla="*/ 5309193 h 6858000"/>
              <a:gd name="connsiteX36" fmla="*/ 726926 w 2422397"/>
              <a:gd name="connsiteY36" fmla="*/ 5311182 h 6858000"/>
              <a:gd name="connsiteX37" fmla="*/ 727761 w 2422397"/>
              <a:gd name="connsiteY37" fmla="*/ 5304702 h 6858000"/>
              <a:gd name="connsiteX38" fmla="*/ 732974 w 2422397"/>
              <a:gd name="connsiteY38" fmla="*/ 5303522 h 6858000"/>
              <a:gd name="connsiteX39" fmla="*/ 762873 w 2422397"/>
              <a:gd name="connsiteY39" fmla="*/ 5269094 h 6858000"/>
              <a:gd name="connsiteX40" fmla="*/ 784867 w 2422397"/>
              <a:gd name="connsiteY40" fmla="*/ 5235785 h 6858000"/>
              <a:gd name="connsiteX41" fmla="*/ 796271 w 2422397"/>
              <a:gd name="connsiteY41" fmla="*/ 5175473 h 6858000"/>
              <a:gd name="connsiteX42" fmla="*/ 821529 w 2422397"/>
              <a:gd name="connsiteY42" fmla="*/ 5012929 h 6858000"/>
              <a:gd name="connsiteX43" fmla="*/ 846340 w 2422397"/>
              <a:gd name="connsiteY43" fmla="*/ 4944976 h 6858000"/>
              <a:gd name="connsiteX44" fmla="*/ 840157 w 2422397"/>
              <a:gd name="connsiteY44" fmla="*/ 4872869 h 6858000"/>
              <a:gd name="connsiteX45" fmla="*/ 855718 w 2422397"/>
              <a:gd name="connsiteY45" fmla="*/ 4850916 h 6858000"/>
              <a:gd name="connsiteX46" fmla="*/ 858709 w 2422397"/>
              <a:gd name="connsiteY46" fmla="*/ 4847264 h 6858000"/>
              <a:gd name="connsiteX47" fmla="*/ 863990 w 2422397"/>
              <a:gd name="connsiteY47" fmla="*/ 4829718 h 6858000"/>
              <a:gd name="connsiteX48" fmla="*/ 873842 w 2422397"/>
              <a:gd name="connsiteY48" fmla="*/ 4828439 h 6858000"/>
              <a:gd name="connsiteX49" fmla="*/ 887779 w 2422397"/>
              <a:gd name="connsiteY49" fmla="*/ 4804655 h 6858000"/>
              <a:gd name="connsiteX50" fmla="*/ 893894 w 2422397"/>
              <a:gd name="connsiteY50" fmla="*/ 4777060 h 6858000"/>
              <a:gd name="connsiteX51" fmla="*/ 883546 w 2422397"/>
              <a:gd name="connsiteY51" fmla="*/ 4777089 h 6858000"/>
              <a:gd name="connsiteX52" fmla="*/ 883812 w 2422397"/>
              <a:gd name="connsiteY52" fmla="*/ 4774559 h 6858000"/>
              <a:gd name="connsiteX53" fmla="*/ 903401 w 2422397"/>
              <a:gd name="connsiteY53" fmla="*/ 4679442 h 6858000"/>
              <a:gd name="connsiteX54" fmla="*/ 916253 w 2422397"/>
              <a:gd name="connsiteY54" fmla="*/ 4651970 h 6858000"/>
              <a:gd name="connsiteX55" fmla="*/ 922608 w 2422397"/>
              <a:gd name="connsiteY55" fmla="*/ 4649785 h 6858000"/>
              <a:gd name="connsiteX56" fmla="*/ 924139 w 2422397"/>
              <a:gd name="connsiteY56" fmla="*/ 4631605 h 6858000"/>
              <a:gd name="connsiteX57" fmla="*/ 985938 w 2422397"/>
              <a:gd name="connsiteY57" fmla="*/ 4515358 h 6858000"/>
              <a:gd name="connsiteX58" fmla="*/ 1011638 w 2422397"/>
              <a:gd name="connsiteY58" fmla="*/ 4352312 h 6858000"/>
              <a:gd name="connsiteX59" fmla="*/ 1049579 w 2422397"/>
              <a:gd name="connsiteY59" fmla="*/ 4237953 h 6858000"/>
              <a:gd name="connsiteX60" fmla="*/ 1041314 w 2422397"/>
              <a:gd name="connsiteY60" fmla="*/ 4139706 h 6858000"/>
              <a:gd name="connsiteX61" fmla="*/ 1049328 w 2422397"/>
              <a:gd name="connsiteY61" fmla="*/ 4134671 h 6858000"/>
              <a:gd name="connsiteX62" fmla="*/ 1061133 w 2422397"/>
              <a:gd name="connsiteY62" fmla="*/ 4074160 h 6858000"/>
              <a:gd name="connsiteX63" fmla="*/ 1059121 w 2422397"/>
              <a:gd name="connsiteY63" fmla="*/ 3844497 h 6858000"/>
              <a:gd name="connsiteX64" fmla="*/ 1083386 w 2422397"/>
              <a:gd name="connsiteY64" fmla="*/ 3726730 h 6858000"/>
              <a:gd name="connsiteX65" fmla="*/ 1098990 w 2422397"/>
              <a:gd name="connsiteY65" fmla="*/ 3687782 h 6858000"/>
              <a:gd name="connsiteX66" fmla="*/ 1124701 w 2422397"/>
              <a:gd name="connsiteY66" fmla="*/ 3622348 h 6858000"/>
              <a:gd name="connsiteX67" fmla="*/ 1161137 w 2422397"/>
              <a:gd name="connsiteY67" fmla="*/ 3580464 h 6858000"/>
              <a:gd name="connsiteX68" fmla="*/ 1175812 w 2422397"/>
              <a:gd name="connsiteY68" fmla="*/ 3522969 h 6858000"/>
              <a:gd name="connsiteX69" fmla="*/ 1156951 w 2422397"/>
              <a:gd name="connsiteY69" fmla="*/ 3500538 h 6858000"/>
              <a:gd name="connsiteX70" fmla="*/ 1179877 w 2422397"/>
              <a:gd name="connsiteY70" fmla="*/ 3441984 h 6858000"/>
              <a:gd name="connsiteX71" fmla="*/ 1217096 w 2422397"/>
              <a:gd name="connsiteY71" fmla="*/ 3354156 h 6858000"/>
              <a:gd name="connsiteX72" fmla="*/ 1232811 w 2422397"/>
              <a:gd name="connsiteY72" fmla="*/ 3301153 h 6858000"/>
              <a:gd name="connsiteX73" fmla="*/ 1281985 w 2422397"/>
              <a:gd name="connsiteY73" fmla="*/ 3158933 h 6858000"/>
              <a:gd name="connsiteX74" fmla="*/ 1335997 w 2422397"/>
              <a:gd name="connsiteY74" fmla="*/ 3018423 h 6858000"/>
              <a:gd name="connsiteX75" fmla="*/ 1394864 w 2422397"/>
              <a:gd name="connsiteY75" fmla="*/ 2946152 h 6858000"/>
              <a:gd name="connsiteX76" fmla="*/ 1436360 w 2422397"/>
              <a:gd name="connsiteY76" fmla="*/ 2829469 h 6858000"/>
              <a:gd name="connsiteX77" fmla="*/ 1447242 w 2422397"/>
              <a:gd name="connsiteY77" fmla="*/ 2811546 h 6858000"/>
              <a:gd name="connsiteX78" fmla="*/ 1449881 w 2422397"/>
              <a:gd name="connsiteY78" fmla="*/ 2781535 h 6858000"/>
              <a:gd name="connsiteX79" fmla="*/ 1459218 w 2422397"/>
              <a:gd name="connsiteY79" fmla="*/ 2660724 h 6858000"/>
              <a:gd name="connsiteX80" fmla="*/ 1455455 w 2422397"/>
              <a:gd name="connsiteY80" fmla="*/ 2560980 h 6858000"/>
              <a:gd name="connsiteX81" fmla="*/ 1497362 w 2422397"/>
              <a:gd name="connsiteY81" fmla="*/ 2456303 h 6858000"/>
              <a:gd name="connsiteX82" fmla="*/ 1507343 w 2422397"/>
              <a:gd name="connsiteY82" fmla="*/ 2385923 h 6858000"/>
              <a:gd name="connsiteX83" fmla="*/ 1540772 w 2422397"/>
              <a:gd name="connsiteY83" fmla="*/ 2256097 h 6858000"/>
              <a:gd name="connsiteX84" fmla="*/ 1569381 w 2422397"/>
              <a:gd name="connsiteY84" fmla="*/ 2165158 h 6858000"/>
              <a:gd name="connsiteX85" fmla="*/ 1576109 w 2422397"/>
              <a:gd name="connsiteY85" fmla="*/ 2078660 h 6858000"/>
              <a:gd name="connsiteX86" fmla="*/ 1564751 w 2422397"/>
              <a:gd name="connsiteY86" fmla="*/ 2009574 h 6858000"/>
              <a:gd name="connsiteX87" fmla="*/ 1571917 w 2422397"/>
              <a:gd name="connsiteY87" fmla="*/ 1903700 h 6858000"/>
              <a:gd name="connsiteX88" fmla="*/ 1564944 w 2422397"/>
              <a:gd name="connsiteY88" fmla="*/ 1821321 h 6858000"/>
              <a:gd name="connsiteX89" fmla="*/ 1579022 w 2422397"/>
              <a:gd name="connsiteY89" fmla="*/ 1718757 h 6858000"/>
              <a:gd name="connsiteX90" fmla="*/ 1590196 w 2422397"/>
              <a:gd name="connsiteY90" fmla="*/ 1595914 h 6858000"/>
              <a:gd name="connsiteX91" fmla="*/ 1624363 w 2422397"/>
              <a:gd name="connsiteY91" fmla="*/ 1502483 h 6858000"/>
              <a:gd name="connsiteX92" fmla="*/ 1631539 w 2422397"/>
              <a:gd name="connsiteY92" fmla="*/ 1431520 h 6858000"/>
              <a:gd name="connsiteX93" fmla="*/ 1646296 w 2422397"/>
              <a:gd name="connsiteY93" fmla="*/ 1333057 h 6858000"/>
              <a:gd name="connsiteX94" fmla="*/ 1696091 w 2422397"/>
              <a:gd name="connsiteY94" fmla="*/ 1202078 h 6858000"/>
              <a:gd name="connsiteX95" fmla="*/ 1706993 w 2422397"/>
              <a:gd name="connsiteY95" fmla="*/ 1104797 h 6858000"/>
              <a:gd name="connsiteX96" fmla="*/ 1777273 w 2422397"/>
              <a:gd name="connsiteY96" fmla="*/ 916268 h 6858000"/>
              <a:gd name="connsiteX97" fmla="*/ 1850836 w 2422397"/>
              <a:gd name="connsiteY97" fmla="*/ 825516 h 6858000"/>
              <a:gd name="connsiteX98" fmla="*/ 1911831 w 2422397"/>
              <a:gd name="connsiteY98" fmla="*/ 696577 h 6858000"/>
              <a:gd name="connsiteX99" fmla="*/ 1942209 w 2422397"/>
              <a:gd name="connsiteY99" fmla="*/ 575807 h 6858000"/>
              <a:gd name="connsiteX100" fmla="*/ 1951374 w 2422397"/>
              <a:gd name="connsiteY100" fmla="*/ 556682 h 6858000"/>
              <a:gd name="connsiteX101" fmla="*/ 1951170 w 2422397"/>
              <a:gd name="connsiteY101" fmla="*/ 526639 h 6858000"/>
              <a:gd name="connsiteX102" fmla="*/ 1949059 w 2422397"/>
              <a:gd name="connsiteY102" fmla="*/ 405872 h 6858000"/>
              <a:gd name="connsiteX103" fmla="*/ 1954018 w 2422397"/>
              <a:gd name="connsiteY103" fmla="*/ 307622 h 6858000"/>
              <a:gd name="connsiteX104" fmla="*/ 1967790 w 2422397"/>
              <a:gd name="connsiteY104" fmla="*/ 198682 h 6858000"/>
              <a:gd name="connsiteX105" fmla="*/ 1971093 w 2422397"/>
              <a:gd name="connsiteY105" fmla="*/ 127747 h 6858000"/>
              <a:gd name="connsiteX106" fmla="*/ 1951841 w 2422397"/>
              <a:gd name="connsiteY106" fmla="*/ 4678 h 6858000"/>
              <a:gd name="connsiteX107" fmla="*/ 1953649 w 2422397"/>
              <a:gd name="connsiteY10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54861 w 2422397"/>
              <a:gd name="connsiteY31" fmla="*/ 5538948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56951 w 2422397"/>
              <a:gd name="connsiteY68" fmla="*/ 3500538 h 6858000"/>
              <a:gd name="connsiteX69" fmla="*/ 1179877 w 2422397"/>
              <a:gd name="connsiteY69" fmla="*/ 3441984 h 6858000"/>
              <a:gd name="connsiteX70" fmla="*/ 1217096 w 2422397"/>
              <a:gd name="connsiteY70" fmla="*/ 3354156 h 6858000"/>
              <a:gd name="connsiteX71" fmla="*/ 1232811 w 2422397"/>
              <a:gd name="connsiteY71" fmla="*/ 3301153 h 6858000"/>
              <a:gd name="connsiteX72" fmla="*/ 1281985 w 2422397"/>
              <a:gd name="connsiteY72" fmla="*/ 3158933 h 6858000"/>
              <a:gd name="connsiteX73" fmla="*/ 1335997 w 2422397"/>
              <a:gd name="connsiteY73" fmla="*/ 3018423 h 6858000"/>
              <a:gd name="connsiteX74" fmla="*/ 1394864 w 2422397"/>
              <a:gd name="connsiteY74" fmla="*/ 2946152 h 6858000"/>
              <a:gd name="connsiteX75" fmla="*/ 1436360 w 2422397"/>
              <a:gd name="connsiteY75" fmla="*/ 2829469 h 6858000"/>
              <a:gd name="connsiteX76" fmla="*/ 1447242 w 2422397"/>
              <a:gd name="connsiteY76" fmla="*/ 2811546 h 6858000"/>
              <a:gd name="connsiteX77" fmla="*/ 1449881 w 2422397"/>
              <a:gd name="connsiteY77" fmla="*/ 2781535 h 6858000"/>
              <a:gd name="connsiteX78" fmla="*/ 1459218 w 2422397"/>
              <a:gd name="connsiteY78" fmla="*/ 2660724 h 6858000"/>
              <a:gd name="connsiteX79" fmla="*/ 1455455 w 2422397"/>
              <a:gd name="connsiteY79" fmla="*/ 2560980 h 6858000"/>
              <a:gd name="connsiteX80" fmla="*/ 1497362 w 2422397"/>
              <a:gd name="connsiteY80" fmla="*/ 2456303 h 6858000"/>
              <a:gd name="connsiteX81" fmla="*/ 1507343 w 2422397"/>
              <a:gd name="connsiteY81" fmla="*/ 2385923 h 6858000"/>
              <a:gd name="connsiteX82" fmla="*/ 1540772 w 2422397"/>
              <a:gd name="connsiteY82" fmla="*/ 2256097 h 6858000"/>
              <a:gd name="connsiteX83" fmla="*/ 1569381 w 2422397"/>
              <a:gd name="connsiteY83" fmla="*/ 2165158 h 6858000"/>
              <a:gd name="connsiteX84" fmla="*/ 1576109 w 2422397"/>
              <a:gd name="connsiteY84" fmla="*/ 2078660 h 6858000"/>
              <a:gd name="connsiteX85" fmla="*/ 1564751 w 2422397"/>
              <a:gd name="connsiteY85" fmla="*/ 2009574 h 6858000"/>
              <a:gd name="connsiteX86" fmla="*/ 1571917 w 2422397"/>
              <a:gd name="connsiteY86" fmla="*/ 1903700 h 6858000"/>
              <a:gd name="connsiteX87" fmla="*/ 1564944 w 2422397"/>
              <a:gd name="connsiteY87" fmla="*/ 1821321 h 6858000"/>
              <a:gd name="connsiteX88" fmla="*/ 1579022 w 2422397"/>
              <a:gd name="connsiteY88" fmla="*/ 1718757 h 6858000"/>
              <a:gd name="connsiteX89" fmla="*/ 1590196 w 2422397"/>
              <a:gd name="connsiteY89" fmla="*/ 1595914 h 6858000"/>
              <a:gd name="connsiteX90" fmla="*/ 1624363 w 2422397"/>
              <a:gd name="connsiteY90" fmla="*/ 1502483 h 6858000"/>
              <a:gd name="connsiteX91" fmla="*/ 1631539 w 2422397"/>
              <a:gd name="connsiteY91" fmla="*/ 1431520 h 6858000"/>
              <a:gd name="connsiteX92" fmla="*/ 1646296 w 2422397"/>
              <a:gd name="connsiteY92" fmla="*/ 1333057 h 6858000"/>
              <a:gd name="connsiteX93" fmla="*/ 1696091 w 2422397"/>
              <a:gd name="connsiteY93" fmla="*/ 1202078 h 6858000"/>
              <a:gd name="connsiteX94" fmla="*/ 1706993 w 2422397"/>
              <a:gd name="connsiteY94" fmla="*/ 1104797 h 6858000"/>
              <a:gd name="connsiteX95" fmla="*/ 1777273 w 2422397"/>
              <a:gd name="connsiteY95" fmla="*/ 916268 h 6858000"/>
              <a:gd name="connsiteX96" fmla="*/ 1850836 w 2422397"/>
              <a:gd name="connsiteY96" fmla="*/ 825516 h 6858000"/>
              <a:gd name="connsiteX97" fmla="*/ 1911831 w 2422397"/>
              <a:gd name="connsiteY97" fmla="*/ 696577 h 6858000"/>
              <a:gd name="connsiteX98" fmla="*/ 1942209 w 2422397"/>
              <a:gd name="connsiteY98" fmla="*/ 575807 h 6858000"/>
              <a:gd name="connsiteX99" fmla="*/ 1951374 w 2422397"/>
              <a:gd name="connsiteY99" fmla="*/ 556682 h 6858000"/>
              <a:gd name="connsiteX100" fmla="*/ 1951170 w 2422397"/>
              <a:gd name="connsiteY100" fmla="*/ 526639 h 6858000"/>
              <a:gd name="connsiteX101" fmla="*/ 1949059 w 2422397"/>
              <a:gd name="connsiteY101" fmla="*/ 405872 h 6858000"/>
              <a:gd name="connsiteX102" fmla="*/ 1954018 w 2422397"/>
              <a:gd name="connsiteY102" fmla="*/ 307622 h 6858000"/>
              <a:gd name="connsiteX103" fmla="*/ 1967790 w 2422397"/>
              <a:gd name="connsiteY103" fmla="*/ 198682 h 6858000"/>
              <a:gd name="connsiteX104" fmla="*/ 1971093 w 2422397"/>
              <a:gd name="connsiteY104" fmla="*/ 127747 h 6858000"/>
              <a:gd name="connsiteX105" fmla="*/ 1951841 w 2422397"/>
              <a:gd name="connsiteY105" fmla="*/ 4678 h 6858000"/>
              <a:gd name="connsiteX106" fmla="*/ 1953649 w 2422397"/>
              <a:gd name="connsiteY10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56951 w 2422397"/>
              <a:gd name="connsiteY68" fmla="*/ 3500538 h 6858000"/>
              <a:gd name="connsiteX69" fmla="*/ 1179877 w 2422397"/>
              <a:gd name="connsiteY69" fmla="*/ 3441984 h 6858000"/>
              <a:gd name="connsiteX70" fmla="*/ 1217096 w 2422397"/>
              <a:gd name="connsiteY70" fmla="*/ 3354156 h 6858000"/>
              <a:gd name="connsiteX71" fmla="*/ 1232811 w 2422397"/>
              <a:gd name="connsiteY71" fmla="*/ 3301153 h 6858000"/>
              <a:gd name="connsiteX72" fmla="*/ 1281985 w 2422397"/>
              <a:gd name="connsiteY72" fmla="*/ 3158933 h 6858000"/>
              <a:gd name="connsiteX73" fmla="*/ 1335997 w 2422397"/>
              <a:gd name="connsiteY73" fmla="*/ 3018423 h 6858000"/>
              <a:gd name="connsiteX74" fmla="*/ 1394864 w 2422397"/>
              <a:gd name="connsiteY74" fmla="*/ 2946152 h 6858000"/>
              <a:gd name="connsiteX75" fmla="*/ 1436360 w 2422397"/>
              <a:gd name="connsiteY75" fmla="*/ 2829469 h 6858000"/>
              <a:gd name="connsiteX76" fmla="*/ 1447242 w 2422397"/>
              <a:gd name="connsiteY76" fmla="*/ 2811546 h 6858000"/>
              <a:gd name="connsiteX77" fmla="*/ 1449881 w 2422397"/>
              <a:gd name="connsiteY77" fmla="*/ 2781535 h 6858000"/>
              <a:gd name="connsiteX78" fmla="*/ 1459218 w 2422397"/>
              <a:gd name="connsiteY78" fmla="*/ 2660724 h 6858000"/>
              <a:gd name="connsiteX79" fmla="*/ 1455455 w 2422397"/>
              <a:gd name="connsiteY79" fmla="*/ 2560980 h 6858000"/>
              <a:gd name="connsiteX80" fmla="*/ 1497362 w 2422397"/>
              <a:gd name="connsiteY80" fmla="*/ 2456303 h 6858000"/>
              <a:gd name="connsiteX81" fmla="*/ 1507343 w 2422397"/>
              <a:gd name="connsiteY81" fmla="*/ 2385923 h 6858000"/>
              <a:gd name="connsiteX82" fmla="*/ 1540772 w 2422397"/>
              <a:gd name="connsiteY82" fmla="*/ 2256097 h 6858000"/>
              <a:gd name="connsiteX83" fmla="*/ 1569381 w 2422397"/>
              <a:gd name="connsiteY83" fmla="*/ 2165158 h 6858000"/>
              <a:gd name="connsiteX84" fmla="*/ 1576109 w 2422397"/>
              <a:gd name="connsiteY84" fmla="*/ 2078660 h 6858000"/>
              <a:gd name="connsiteX85" fmla="*/ 1564751 w 2422397"/>
              <a:gd name="connsiteY85" fmla="*/ 2009574 h 6858000"/>
              <a:gd name="connsiteX86" fmla="*/ 1571917 w 2422397"/>
              <a:gd name="connsiteY86" fmla="*/ 1903700 h 6858000"/>
              <a:gd name="connsiteX87" fmla="*/ 1564944 w 2422397"/>
              <a:gd name="connsiteY87" fmla="*/ 1821321 h 6858000"/>
              <a:gd name="connsiteX88" fmla="*/ 1579022 w 2422397"/>
              <a:gd name="connsiteY88" fmla="*/ 1718757 h 6858000"/>
              <a:gd name="connsiteX89" fmla="*/ 1590196 w 2422397"/>
              <a:gd name="connsiteY89" fmla="*/ 1595914 h 6858000"/>
              <a:gd name="connsiteX90" fmla="*/ 1624363 w 2422397"/>
              <a:gd name="connsiteY90" fmla="*/ 1502483 h 6858000"/>
              <a:gd name="connsiteX91" fmla="*/ 1631539 w 2422397"/>
              <a:gd name="connsiteY91" fmla="*/ 1431520 h 6858000"/>
              <a:gd name="connsiteX92" fmla="*/ 1646296 w 2422397"/>
              <a:gd name="connsiteY92" fmla="*/ 1333057 h 6858000"/>
              <a:gd name="connsiteX93" fmla="*/ 1696091 w 2422397"/>
              <a:gd name="connsiteY93" fmla="*/ 1202078 h 6858000"/>
              <a:gd name="connsiteX94" fmla="*/ 1706993 w 2422397"/>
              <a:gd name="connsiteY94" fmla="*/ 1104797 h 6858000"/>
              <a:gd name="connsiteX95" fmla="*/ 1777273 w 2422397"/>
              <a:gd name="connsiteY95" fmla="*/ 916268 h 6858000"/>
              <a:gd name="connsiteX96" fmla="*/ 1850836 w 2422397"/>
              <a:gd name="connsiteY96" fmla="*/ 825516 h 6858000"/>
              <a:gd name="connsiteX97" fmla="*/ 1911831 w 2422397"/>
              <a:gd name="connsiteY97" fmla="*/ 696577 h 6858000"/>
              <a:gd name="connsiteX98" fmla="*/ 1942209 w 2422397"/>
              <a:gd name="connsiteY98" fmla="*/ 575807 h 6858000"/>
              <a:gd name="connsiteX99" fmla="*/ 1951374 w 2422397"/>
              <a:gd name="connsiteY99" fmla="*/ 556682 h 6858000"/>
              <a:gd name="connsiteX100" fmla="*/ 1951170 w 2422397"/>
              <a:gd name="connsiteY100" fmla="*/ 526639 h 6858000"/>
              <a:gd name="connsiteX101" fmla="*/ 1949059 w 2422397"/>
              <a:gd name="connsiteY101" fmla="*/ 405872 h 6858000"/>
              <a:gd name="connsiteX102" fmla="*/ 1954018 w 2422397"/>
              <a:gd name="connsiteY102" fmla="*/ 307622 h 6858000"/>
              <a:gd name="connsiteX103" fmla="*/ 1967790 w 2422397"/>
              <a:gd name="connsiteY103" fmla="*/ 198682 h 6858000"/>
              <a:gd name="connsiteX104" fmla="*/ 1971093 w 2422397"/>
              <a:gd name="connsiteY104" fmla="*/ 127747 h 6858000"/>
              <a:gd name="connsiteX105" fmla="*/ 1951841 w 2422397"/>
              <a:gd name="connsiteY105" fmla="*/ 4678 h 6858000"/>
              <a:gd name="connsiteX106" fmla="*/ 1953649 w 2422397"/>
              <a:gd name="connsiteY10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79877 w 2422397"/>
              <a:gd name="connsiteY68" fmla="*/ 3441984 h 6858000"/>
              <a:gd name="connsiteX69" fmla="*/ 1217096 w 2422397"/>
              <a:gd name="connsiteY69" fmla="*/ 3354156 h 6858000"/>
              <a:gd name="connsiteX70" fmla="*/ 1232811 w 2422397"/>
              <a:gd name="connsiteY70" fmla="*/ 3301153 h 6858000"/>
              <a:gd name="connsiteX71" fmla="*/ 1281985 w 2422397"/>
              <a:gd name="connsiteY71" fmla="*/ 3158933 h 6858000"/>
              <a:gd name="connsiteX72" fmla="*/ 1335997 w 2422397"/>
              <a:gd name="connsiteY72" fmla="*/ 3018423 h 6858000"/>
              <a:gd name="connsiteX73" fmla="*/ 1394864 w 2422397"/>
              <a:gd name="connsiteY73" fmla="*/ 2946152 h 6858000"/>
              <a:gd name="connsiteX74" fmla="*/ 1436360 w 2422397"/>
              <a:gd name="connsiteY74" fmla="*/ 2829469 h 6858000"/>
              <a:gd name="connsiteX75" fmla="*/ 1447242 w 2422397"/>
              <a:gd name="connsiteY75" fmla="*/ 2811546 h 6858000"/>
              <a:gd name="connsiteX76" fmla="*/ 1449881 w 2422397"/>
              <a:gd name="connsiteY76" fmla="*/ 2781535 h 6858000"/>
              <a:gd name="connsiteX77" fmla="*/ 1459218 w 2422397"/>
              <a:gd name="connsiteY77" fmla="*/ 2660724 h 6858000"/>
              <a:gd name="connsiteX78" fmla="*/ 1455455 w 2422397"/>
              <a:gd name="connsiteY78" fmla="*/ 2560980 h 6858000"/>
              <a:gd name="connsiteX79" fmla="*/ 1497362 w 2422397"/>
              <a:gd name="connsiteY79" fmla="*/ 2456303 h 6858000"/>
              <a:gd name="connsiteX80" fmla="*/ 1507343 w 2422397"/>
              <a:gd name="connsiteY80" fmla="*/ 2385923 h 6858000"/>
              <a:gd name="connsiteX81" fmla="*/ 1540772 w 2422397"/>
              <a:gd name="connsiteY81" fmla="*/ 2256097 h 6858000"/>
              <a:gd name="connsiteX82" fmla="*/ 1569381 w 2422397"/>
              <a:gd name="connsiteY82" fmla="*/ 2165158 h 6858000"/>
              <a:gd name="connsiteX83" fmla="*/ 1576109 w 2422397"/>
              <a:gd name="connsiteY83" fmla="*/ 2078660 h 6858000"/>
              <a:gd name="connsiteX84" fmla="*/ 1564751 w 2422397"/>
              <a:gd name="connsiteY84" fmla="*/ 2009574 h 6858000"/>
              <a:gd name="connsiteX85" fmla="*/ 1571917 w 2422397"/>
              <a:gd name="connsiteY85" fmla="*/ 1903700 h 6858000"/>
              <a:gd name="connsiteX86" fmla="*/ 1564944 w 2422397"/>
              <a:gd name="connsiteY86" fmla="*/ 1821321 h 6858000"/>
              <a:gd name="connsiteX87" fmla="*/ 1579022 w 2422397"/>
              <a:gd name="connsiteY87" fmla="*/ 1718757 h 6858000"/>
              <a:gd name="connsiteX88" fmla="*/ 1590196 w 2422397"/>
              <a:gd name="connsiteY88" fmla="*/ 1595914 h 6858000"/>
              <a:gd name="connsiteX89" fmla="*/ 1624363 w 2422397"/>
              <a:gd name="connsiteY89" fmla="*/ 1502483 h 6858000"/>
              <a:gd name="connsiteX90" fmla="*/ 1631539 w 2422397"/>
              <a:gd name="connsiteY90" fmla="*/ 1431520 h 6858000"/>
              <a:gd name="connsiteX91" fmla="*/ 1646296 w 2422397"/>
              <a:gd name="connsiteY91" fmla="*/ 1333057 h 6858000"/>
              <a:gd name="connsiteX92" fmla="*/ 1696091 w 2422397"/>
              <a:gd name="connsiteY92" fmla="*/ 1202078 h 6858000"/>
              <a:gd name="connsiteX93" fmla="*/ 1706993 w 2422397"/>
              <a:gd name="connsiteY93" fmla="*/ 1104797 h 6858000"/>
              <a:gd name="connsiteX94" fmla="*/ 1777273 w 2422397"/>
              <a:gd name="connsiteY94" fmla="*/ 916268 h 6858000"/>
              <a:gd name="connsiteX95" fmla="*/ 1850836 w 2422397"/>
              <a:gd name="connsiteY95" fmla="*/ 825516 h 6858000"/>
              <a:gd name="connsiteX96" fmla="*/ 1911831 w 2422397"/>
              <a:gd name="connsiteY96" fmla="*/ 696577 h 6858000"/>
              <a:gd name="connsiteX97" fmla="*/ 1942209 w 2422397"/>
              <a:gd name="connsiteY97" fmla="*/ 575807 h 6858000"/>
              <a:gd name="connsiteX98" fmla="*/ 1951374 w 2422397"/>
              <a:gd name="connsiteY98" fmla="*/ 556682 h 6858000"/>
              <a:gd name="connsiteX99" fmla="*/ 1951170 w 2422397"/>
              <a:gd name="connsiteY99" fmla="*/ 526639 h 6858000"/>
              <a:gd name="connsiteX100" fmla="*/ 1949059 w 2422397"/>
              <a:gd name="connsiteY100" fmla="*/ 405872 h 6858000"/>
              <a:gd name="connsiteX101" fmla="*/ 1954018 w 2422397"/>
              <a:gd name="connsiteY101" fmla="*/ 307622 h 6858000"/>
              <a:gd name="connsiteX102" fmla="*/ 1967790 w 2422397"/>
              <a:gd name="connsiteY102" fmla="*/ 198682 h 6858000"/>
              <a:gd name="connsiteX103" fmla="*/ 1971093 w 2422397"/>
              <a:gd name="connsiteY103" fmla="*/ 127747 h 6858000"/>
              <a:gd name="connsiteX104" fmla="*/ 1951841 w 2422397"/>
              <a:gd name="connsiteY104" fmla="*/ 4678 h 6858000"/>
              <a:gd name="connsiteX105" fmla="*/ 1953649 w 2422397"/>
              <a:gd name="connsiteY10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9877 w 2422397"/>
              <a:gd name="connsiteY67" fmla="*/ 3441984 h 6858000"/>
              <a:gd name="connsiteX68" fmla="*/ 1217096 w 2422397"/>
              <a:gd name="connsiteY68" fmla="*/ 3354156 h 6858000"/>
              <a:gd name="connsiteX69" fmla="*/ 1232811 w 2422397"/>
              <a:gd name="connsiteY69" fmla="*/ 3301153 h 6858000"/>
              <a:gd name="connsiteX70" fmla="*/ 1281985 w 2422397"/>
              <a:gd name="connsiteY70" fmla="*/ 3158933 h 6858000"/>
              <a:gd name="connsiteX71" fmla="*/ 1335997 w 2422397"/>
              <a:gd name="connsiteY71" fmla="*/ 3018423 h 6858000"/>
              <a:gd name="connsiteX72" fmla="*/ 1394864 w 2422397"/>
              <a:gd name="connsiteY72" fmla="*/ 2946152 h 6858000"/>
              <a:gd name="connsiteX73" fmla="*/ 1436360 w 2422397"/>
              <a:gd name="connsiteY73" fmla="*/ 2829469 h 6858000"/>
              <a:gd name="connsiteX74" fmla="*/ 1447242 w 2422397"/>
              <a:gd name="connsiteY74" fmla="*/ 2811546 h 6858000"/>
              <a:gd name="connsiteX75" fmla="*/ 1449881 w 2422397"/>
              <a:gd name="connsiteY75" fmla="*/ 2781535 h 6858000"/>
              <a:gd name="connsiteX76" fmla="*/ 1459218 w 2422397"/>
              <a:gd name="connsiteY76" fmla="*/ 2660724 h 6858000"/>
              <a:gd name="connsiteX77" fmla="*/ 1455455 w 2422397"/>
              <a:gd name="connsiteY77" fmla="*/ 2560980 h 6858000"/>
              <a:gd name="connsiteX78" fmla="*/ 1497362 w 2422397"/>
              <a:gd name="connsiteY78" fmla="*/ 2456303 h 6858000"/>
              <a:gd name="connsiteX79" fmla="*/ 1507343 w 2422397"/>
              <a:gd name="connsiteY79" fmla="*/ 2385923 h 6858000"/>
              <a:gd name="connsiteX80" fmla="*/ 1540772 w 2422397"/>
              <a:gd name="connsiteY80" fmla="*/ 2256097 h 6858000"/>
              <a:gd name="connsiteX81" fmla="*/ 1569381 w 2422397"/>
              <a:gd name="connsiteY81" fmla="*/ 2165158 h 6858000"/>
              <a:gd name="connsiteX82" fmla="*/ 1576109 w 2422397"/>
              <a:gd name="connsiteY82" fmla="*/ 2078660 h 6858000"/>
              <a:gd name="connsiteX83" fmla="*/ 1564751 w 2422397"/>
              <a:gd name="connsiteY83" fmla="*/ 2009574 h 6858000"/>
              <a:gd name="connsiteX84" fmla="*/ 1571917 w 2422397"/>
              <a:gd name="connsiteY84" fmla="*/ 1903700 h 6858000"/>
              <a:gd name="connsiteX85" fmla="*/ 1564944 w 2422397"/>
              <a:gd name="connsiteY85" fmla="*/ 1821321 h 6858000"/>
              <a:gd name="connsiteX86" fmla="*/ 1579022 w 2422397"/>
              <a:gd name="connsiteY86" fmla="*/ 1718757 h 6858000"/>
              <a:gd name="connsiteX87" fmla="*/ 1590196 w 2422397"/>
              <a:gd name="connsiteY87" fmla="*/ 1595914 h 6858000"/>
              <a:gd name="connsiteX88" fmla="*/ 1624363 w 2422397"/>
              <a:gd name="connsiteY88" fmla="*/ 1502483 h 6858000"/>
              <a:gd name="connsiteX89" fmla="*/ 1631539 w 2422397"/>
              <a:gd name="connsiteY89" fmla="*/ 1431520 h 6858000"/>
              <a:gd name="connsiteX90" fmla="*/ 1646296 w 2422397"/>
              <a:gd name="connsiteY90" fmla="*/ 1333057 h 6858000"/>
              <a:gd name="connsiteX91" fmla="*/ 1696091 w 2422397"/>
              <a:gd name="connsiteY91" fmla="*/ 1202078 h 6858000"/>
              <a:gd name="connsiteX92" fmla="*/ 1706993 w 2422397"/>
              <a:gd name="connsiteY92" fmla="*/ 1104797 h 6858000"/>
              <a:gd name="connsiteX93" fmla="*/ 1777273 w 2422397"/>
              <a:gd name="connsiteY93" fmla="*/ 916268 h 6858000"/>
              <a:gd name="connsiteX94" fmla="*/ 1850836 w 2422397"/>
              <a:gd name="connsiteY94" fmla="*/ 825516 h 6858000"/>
              <a:gd name="connsiteX95" fmla="*/ 1911831 w 2422397"/>
              <a:gd name="connsiteY95" fmla="*/ 696577 h 6858000"/>
              <a:gd name="connsiteX96" fmla="*/ 1942209 w 2422397"/>
              <a:gd name="connsiteY96" fmla="*/ 575807 h 6858000"/>
              <a:gd name="connsiteX97" fmla="*/ 1951374 w 2422397"/>
              <a:gd name="connsiteY97" fmla="*/ 556682 h 6858000"/>
              <a:gd name="connsiteX98" fmla="*/ 1951170 w 2422397"/>
              <a:gd name="connsiteY98" fmla="*/ 526639 h 6858000"/>
              <a:gd name="connsiteX99" fmla="*/ 1949059 w 2422397"/>
              <a:gd name="connsiteY99" fmla="*/ 405872 h 6858000"/>
              <a:gd name="connsiteX100" fmla="*/ 1954018 w 2422397"/>
              <a:gd name="connsiteY100" fmla="*/ 307622 h 6858000"/>
              <a:gd name="connsiteX101" fmla="*/ 1967790 w 2422397"/>
              <a:gd name="connsiteY101" fmla="*/ 198682 h 6858000"/>
              <a:gd name="connsiteX102" fmla="*/ 1971093 w 2422397"/>
              <a:gd name="connsiteY102" fmla="*/ 127747 h 6858000"/>
              <a:gd name="connsiteX103" fmla="*/ 1951841 w 2422397"/>
              <a:gd name="connsiteY103" fmla="*/ 4678 h 6858000"/>
              <a:gd name="connsiteX104" fmla="*/ 1953649 w 2422397"/>
              <a:gd name="connsiteY10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49917 w 2422397"/>
              <a:gd name="connsiteY66" fmla="*/ 3558025 h 6858000"/>
              <a:gd name="connsiteX67" fmla="*/ 1179877 w 2422397"/>
              <a:gd name="connsiteY67" fmla="*/ 3441984 h 6858000"/>
              <a:gd name="connsiteX68" fmla="*/ 1217096 w 2422397"/>
              <a:gd name="connsiteY68" fmla="*/ 3354156 h 6858000"/>
              <a:gd name="connsiteX69" fmla="*/ 1232811 w 2422397"/>
              <a:gd name="connsiteY69" fmla="*/ 3301153 h 6858000"/>
              <a:gd name="connsiteX70" fmla="*/ 1281985 w 2422397"/>
              <a:gd name="connsiteY70" fmla="*/ 3158933 h 6858000"/>
              <a:gd name="connsiteX71" fmla="*/ 1335997 w 2422397"/>
              <a:gd name="connsiteY71" fmla="*/ 3018423 h 6858000"/>
              <a:gd name="connsiteX72" fmla="*/ 1394864 w 2422397"/>
              <a:gd name="connsiteY72" fmla="*/ 2946152 h 6858000"/>
              <a:gd name="connsiteX73" fmla="*/ 1436360 w 2422397"/>
              <a:gd name="connsiteY73" fmla="*/ 2829469 h 6858000"/>
              <a:gd name="connsiteX74" fmla="*/ 1447242 w 2422397"/>
              <a:gd name="connsiteY74" fmla="*/ 2811546 h 6858000"/>
              <a:gd name="connsiteX75" fmla="*/ 1449881 w 2422397"/>
              <a:gd name="connsiteY75" fmla="*/ 2781535 h 6858000"/>
              <a:gd name="connsiteX76" fmla="*/ 1459218 w 2422397"/>
              <a:gd name="connsiteY76" fmla="*/ 2660724 h 6858000"/>
              <a:gd name="connsiteX77" fmla="*/ 1455455 w 2422397"/>
              <a:gd name="connsiteY77" fmla="*/ 2560980 h 6858000"/>
              <a:gd name="connsiteX78" fmla="*/ 1497362 w 2422397"/>
              <a:gd name="connsiteY78" fmla="*/ 2456303 h 6858000"/>
              <a:gd name="connsiteX79" fmla="*/ 1507343 w 2422397"/>
              <a:gd name="connsiteY79" fmla="*/ 2385923 h 6858000"/>
              <a:gd name="connsiteX80" fmla="*/ 1540772 w 2422397"/>
              <a:gd name="connsiteY80" fmla="*/ 2256097 h 6858000"/>
              <a:gd name="connsiteX81" fmla="*/ 1569381 w 2422397"/>
              <a:gd name="connsiteY81" fmla="*/ 2165158 h 6858000"/>
              <a:gd name="connsiteX82" fmla="*/ 1576109 w 2422397"/>
              <a:gd name="connsiteY82" fmla="*/ 2078660 h 6858000"/>
              <a:gd name="connsiteX83" fmla="*/ 1564751 w 2422397"/>
              <a:gd name="connsiteY83" fmla="*/ 2009574 h 6858000"/>
              <a:gd name="connsiteX84" fmla="*/ 1571917 w 2422397"/>
              <a:gd name="connsiteY84" fmla="*/ 1903700 h 6858000"/>
              <a:gd name="connsiteX85" fmla="*/ 1564944 w 2422397"/>
              <a:gd name="connsiteY85" fmla="*/ 1821321 h 6858000"/>
              <a:gd name="connsiteX86" fmla="*/ 1579022 w 2422397"/>
              <a:gd name="connsiteY86" fmla="*/ 1718757 h 6858000"/>
              <a:gd name="connsiteX87" fmla="*/ 1590196 w 2422397"/>
              <a:gd name="connsiteY87" fmla="*/ 1595914 h 6858000"/>
              <a:gd name="connsiteX88" fmla="*/ 1624363 w 2422397"/>
              <a:gd name="connsiteY88" fmla="*/ 1502483 h 6858000"/>
              <a:gd name="connsiteX89" fmla="*/ 1631539 w 2422397"/>
              <a:gd name="connsiteY89" fmla="*/ 1431520 h 6858000"/>
              <a:gd name="connsiteX90" fmla="*/ 1646296 w 2422397"/>
              <a:gd name="connsiteY90" fmla="*/ 1333057 h 6858000"/>
              <a:gd name="connsiteX91" fmla="*/ 1696091 w 2422397"/>
              <a:gd name="connsiteY91" fmla="*/ 1202078 h 6858000"/>
              <a:gd name="connsiteX92" fmla="*/ 1706993 w 2422397"/>
              <a:gd name="connsiteY92" fmla="*/ 1104797 h 6858000"/>
              <a:gd name="connsiteX93" fmla="*/ 1777273 w 2422397"/>
              <a:gd name="connsiteY93" fmla="*/ 916268 h 6858000"/>
              <a:gd name="connsiteX94" fmla="*/ 1850836 w 2422397"/>
              <a:gd name="connsiteY94" fmla="*/ 825516 h 6858000"/>
              <a:gd name="connsiteX95" fmla="*/ 1911831 w 2422397"/>
              <a:gd name="connsiteY95" fmla="*/ 696577 h 6858000"/>
              <a:gd name="connsiteX96" fmla="*/ 1942209 w 2422397"/>
              <a:gd name="connsiteY96" fmla="*/ 575807 h 6858000"/>
              <a:gd name="connsiteX97" fmla="*/ 1951374 w 2422397"/>
              <a:gd name="connsiteY97" fmla="*/ 556682 h 6858000"/>
              <a:gd name="connsiteX98" fmla="*/ 1951170 w 2422397"/>
              <a:gd name="connsiteY98" fmla="*/ 526639 h 6858000"/>
              <a:gd name="connsiteX99" fmla="*/ 1949059 w 2422397"/>
              <a:gd name="connsiteY99" fmla="*/ 405872 h 6858000"/>
              <a:gd name="connsiteX100" fmla="*/ 1954018 w 2422397"/>
              <a:gd name="connsiteY100" fmla="*/ 307622 h 6858000"/>
              <a:gd name="connsiteX101" fmla="*/ 1967790 w 2422397"/>
              <a:gd name="connsiteY101" fmla="*/ 198682 h 6858000"/>
              <a:gd name="connsiteX102" fmla="*/ 1971093 w 2422397"/>
              <a:gd name="connsiteY102" fmla="*/ 127747 h 6858000"/>
              <a:gd name="connsiteX103" fmla="*/ 1951841 w 2422397"/>
              <a:gd name="connsiteY103" fmla="*/ 4678 h 6858000"/>
              <a:gd name="connsiteX104" fmla="*/ 1953649 w 2422397"/>
              <a:gd name="connsiteY10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55455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55455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850836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50836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54018 w 2422397"/>
              <a:gd name="connsiteY97" fmla="*/ 307622 h 6858000"/>
              <a:gd name="connsiteX98" fmla="*/ 1967790 w 2422397"/>
              <a:gd name="connsiteY98" fmla="*/ 198682 h 6858000"/>
              <a:gd name="connsiteX99" fmla="*/ 1971093 w 2422397"/>
              <a:gd name="connsiteY99" fmla="*/ 127747 h 6858000"/>
              <a:gd name="connsiteX100" fmla="*/ 1951841 w 2422397"/>
              <a:gd name="connsiteY100" fmla="*/ 4678 h 6858000"/>
              <a:gd name="connsiteX101" fmla="*/ 1953649 w 2422397"/>
              <a:gd name="connsiteY101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87677 w 2422397"/>
              <a:gd name="connsiteY97" fmla="*/ 330061 h 6858000"/>
              <a:gd name="connsiteX98" fmla="*/ 1967790 w 2422397"/>
              <a:gd name="connsiteY98" fmla="*/ 198682 h 6858000"/>
              <a:gd name="connsiteX99" fmla="*/ 1971093 w 2422397"/>
              <a:gd name="connsiteY99" fmla="*/ 127747 h 6858000"/>
              <a:gd name="connsiteX100" fmla="*/ 1951841 w 2422397"/>
              <a:gd name="connsiteY100" fmla="*/ 4678 h 6858000"/>
              <a:gd name="connsiteX101" fmla="*/ 1953649 w 2422397"/>
              <a:gd name="connsiteY10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422397" h="6858000">
                <a:moveTo>
                  <a:pt x="1953649" y="0"/>
                </a:moveTo>
                <a:lnTo>
                  <a:pt x="2422397" y="0"/>
                </a:lnTo>
                <a:lnTo>
                  <a:pt x="2422397" y="6858000"/>
                </a:lnTo>
                <a:lnTo>
                  <a:pt x="0" y="6858000"/>
                </a:lnTo>
                <a:lnTo>
                  <a:pt x="19858" y="6793329"/>
                </a:lnTo>
                <a:cubicBezTo>
                  <a:pt x="42769" y="6729276"/>
                  <a:pt x="55252" y="6812236"/>
                  <a:pt x="63278" y="6702245"/>
                </a:cubicBezTo>
                <a:cubicBezTo>
                  <a:pt x="77123" y="6709403"/>
                  <a:pt x="81770" y="6700737"/>
                  <a:pt x="83839" y="6677678"/>
                </a:cubicBezTo>
                <a:cubicBezTo>
                  <a:pt x="95740" y="6647685"/>
                  <a:pt x="120684" y="6687998"/>
                  <a:pt x="117966" y="6636037"/>
                </a:cubicBezTo>
                <a:cubicBezTo>
                  <a:pt x="132113" y="6614269"/>
                  <a:pt x="155186" y="6568118"/>
                  <a:pt x="168724" y="6547069"/>
                </a:cubicBezTo>
                <a:cubicBezTo>
                  <a:pt x="182500" y="6520811"/>
                  <a:pt x="156942" y="6483313"/>
                  <a:pt x="199197" y="6509743"/>
                </a:cubicBezTo>
                <a:cubicBezTo>
                  <a:pt x="204521" y="6468877"/>
                  <a:pt x="221716" y="6484779"/>
                  <a:pt x="247224" y="6455839"/>
                </a:cubicBezTo>
                <a:cubicBezTo>
                  <a:pt x="246715" y="6427188"/>
                  <a:pt x="256832" y="6419751"/>
                  <a:pt x="270687" y="6418363"/>
                </a:cubicBezTo>
                <a:cubicBezTo>
                  <a:pt x="286394" y="6376676"/>
                  <a:pt x="314554" y="6359162"/>
                  <a:pt x="339376" y="6322934"/>
                </a:cubicBezTo>
                <a:cubicBezTo>
                  <a:pt x="368253" y="6289592"/>
                  <a:pt x="420802" y="6241482"/>
                  <a:pt x="443949" y="6218313"/>
                </a:cubicBezTo>
                <a:lnTo>
                  <a:pt x="478259" y="6183918"/>
                </a:lnTo>
                <a:cubicBezTo>
                  <a:pt x="479546" y="6178262"/>
                  <a:pt x="480824" y="6175024"/>
                  <a:pt x="482177" y="6173358"/>
                </a:cubicBezTo>
                <a:lnTo>
                  <a:pt x="482556" y="6173443"/>
                </a:lnTo>
                <a:lnTo>
                  <a:pt x="485673" y="6162875"/>
                </a:lnTo>
                <a:cubicBezTo>
                  <a:pt x="490289" y="6144248"/>
                  <a:pt x="521395" y="6129912"/>
                  <a:pt x="524588" y="6111327"/>
                </a:cubicBezTo>
                <a:cubicBezTo>
                  <a:pt x="545199" y="6117591"/>
                  <a:pt x="520376" y="6032883"/>
                  <a:pt x="547843" y="6075666"/>
                </a:cubicBezTo>
                <a:cubicBezTo>
                  <a:pt x="553033" y="6051683"/>
                  <a:pt x="545320" y="6023873"/>
                  <a:pt x="562259" y="6054865"/>
                </a:cubicBezTo>
                <a:cubicBezTo>
                  <a:pt x="564526" y="6047659"/>
                  <a:pt x="567747" y="6045453"/>
                  <a:pt x="571463" y="6045606"/>
                </a:cubicBezTo>
                <a:lnTo>
                  <a:pt x="584071" y="5992286"/>
                </a:lnTo>
                <a:lnTo>
                  <a:pt x="587812" y="5987907"/>
                </a:lnTo>
                <a:lnTo>
                  <a:pt x="592115" y="5949187"/>
                </a:lnTo>
                <a:lnTo>
                  <a:pt x="595889" y="5931081"/>
                </a:lnTo>
                <a:lnTo>
                  <a:pt x="593758" y="5922047"/>
                </a:lnTo>
                <a:cubicBezTo>
                  <a:pt x="593232" y="5914467"/>
                  <a:pt x="594765" y="5906406"/>
                  <a:pt x="600949" y="5897316"/>
                </a:cubicBezTo>
                <a:lnTo>
                  <a:pt x="602981" y="5895955"/>
                </a:lnTo>
                <a:lnTo>
                  <a:pt x="604430" y="5870052"/>
                </a:lnTo>
                <a:cubicBezTo>
                  <a:pt x="604113" y="5860761"/>
                  <a:pt x="634607" y="5824080"/>
                  <a:pt x="631983" y="5814475"/>
                </a:cubicBezTo>
                <a:cubicBezTo>
                  <a:pt x="646933" y="5748071"/>
                  <a:pt x="684460" y="5592893"/>
                  <a:pt x="699739" y="5516509"/>
                </a:cubicBezTo>
                <a:cubicBezTo>
                  <a:pt x="710735" y="5477214"/>
                  <a:pt x="721727" y="5401610"/>
                  <a:pt x="723657" y="5356170"/>
                </a:cubicBezTo>
                <a:cubicBezTo>
                  <a:pt x="723658" y="5356139"/>
                  <a:pt x="723659" y="5356108"/>
                  <a:pt x="723661" y="5356076"/>
                </a:cubicBezTo>
                <a:cubicBezTo>
                  <a:pt x="724227" y="5340448"/>
                  <a:pt x="724792" y="5324821"/>
                  <a:pt x="725358" y="5309193"/>
                </a:cubicBezTo>
                <a:lnTo>
                  <a:pt x="726926" y="5311182"/>
                </a:lnTo>
                <a:cubicBezTo>
                  <a:pt x="727205" y="5309022"/>
                  <a:pt x="727483" y="5306862"/>
                  <a:pt x="727761" y="5304702"/>
                </a:cubicBezTo>
                <a:cubicBezTo>
                  <a:pt x="728980" y="5300689"/>
                  <a:pt x="730634" y="5299849"/>
                  <a:pt x="732974" y="5303522"/>
                </a:cubicBezTo>
                <a:lnTo>
                  <a:pt x="762873" y="5269094"/>
                </a:lnTo>
                <a:lnTo>
                  <a:pt x="784867" y="5235785"/>
                </a:lnTo>
                <a:cubicBezTo>
                  <a:pt x="792922" y="5219992"/>
                  <a:pt x="786676" y="5159363"/>
                  <a:pt x="796271" y="5175473"/>
                </a:cubicBezTo>
                <a:cubicBezTo>
                  <a:pt x="778757" y="5082200"/>
                  <a:pt x="818431" y="5108289"/>
                  <a:pt x="821529" y="5012929"/>
                </a:cubicBezTo>
                <a:cubicBezTo>
                  <a:pt x="868827" y="4980943"/>
                  <a:pt x="828924" y="4992027"/>
                  <a:pt x="846340" y="4944976"/>
                </a:cubicBezTo>
                <a:cubicBezTo>
                  <a:pt x="809217" y="4943653"/>
                  <a:pt x="878251" y="4892572"/>
                  <a:pt x="840157" y="4872869"/>
                </a:cubicBezTo>
                <a:cubicBezTo>
                  <a:pt x="844532" y="4864931"/>
                  <a:pt x="849972" y="4857863"/>
                  <a:pt x="855718" y="4850916"/>
                </a:cubicBezTo>
                <a:lnTo>
                  <a:pt x="858709" y="4847264"/>
                </a:lnTo>
                <a:lnTo>
                  <a:pt x="863990" y="4829718"/>
                </a:lnTo>
                <a:lnTo>
                  <a:pt x="873842" y="4828439"/>
                </a:lnTo>
                <a:lnTo>
                  <a:pt x="887779" y="4804655"/>
                </a:lnTo>
                <a:lnTo>
                  <a:pt x="893894" y="4777060"/>
                </a:lnTo>
                <a:lnTo>
                  <a:pt x="883546" y="4777089"/>
                </a:lnTo>
                <a:cubicBezTo>
                  <a:pt x="883635" y="4776246"/>
                  <a:pt x="883723" y="4775402"/>
                  <a:pt x="883812" y="4774559"/>
                </a:cubicBezTo>
                <a:cubicBezTo>
                  <a:pt x="889352" y="4740245"/>
                  <a:pt x="897422" y="4710432"/>
                  <a:pt x="903401" y="4679442"/>
                </a:cubicBezTo>
                <a:cubicBezTo>
                  <a:pt x="907602" y="4662863"/>
                  <a:pt x="912023" y="4655463"/>
                  <a:pt x="916253" y="4651970"/>
                </a:cubicBezTo>
                <a:lnTo>
                  <a:pt x="922608" y="4649785"/>
                </a:lnTo>
                <a:lnTo>
                  <a:pt x="924139" y="4631605"/>
                </a:lnTo>
                <a:cubicBezTo>
                  <a:pt x="930019" y="4603591"/>
                  <a:pt x="977465" y="4548305"/>
                  <a:pt x="985938" y="4515358"/>
                </a:cubicBezTo>
                <a:cubicBezTo>
                  <a:pt x="1000521" y="4468809"/>
                  <a:pt x="1001031" y="4398546"/>
                  <a:pt x="1011638" y="4352312"/>
                </a:cubicBezTo>
                <a:cubicBezTo>
                  <a:pt x="999171" y="4322984"/>
                  <a:pt x="1036712" y="4297443"/>
                  <a:pt x="1049579" y="4237953"/>
                </a:cubicBezTo>
                <a:cubicBezTo>
                  <a:pt x="1034947" y="4205504"/>
                  <a:pt x="1058502" y="4197944"/>
                  <a:pt x="1041314" y="4139706"/>
                </a:cubicBezTo>
                <a:cubicBezTo>
                  <a:pt x="1044116" y="4138580"/>
                  <a:pt x="1046813" y="4136885"/>
                  <a:pt x="1049328" y="4134671"/>
                </a:cubicBezTo>
                <a:cubicBezTo>
                  <a:pt x="1063926" y="4121829"/>
                  <a:pt x="1069213" y="4094735"/>
                  <a:pt x="1061133" y="4074160"/>
                </a:cubicBezTo>
                <a:cubicBezTo>
                  <a:pt x="1040322" y="3983713"/>
                  <a:pt x="1054371" y="3913536"/>
                  <a:pt x="1059121" y="3844497"/>
                </a:cubicBezTo>
                <a:cubicBezTo>
                  <a:pt x="1068381" y="3767866"/>
                  <a:pt x="1099542" y="3832893"/>
                  <a:pt x="1083386" y="3726730"/>
                </a:cubicBezTo>
                <a:cubicBezTo>
                  <a:pt x="1099146" y="3721970"/>
                  <a:pt x="1101983" y="3710351"/>
                  <a:pt x="1098990" y="3687782"/>
                </a:cubicBezTo>
                <a:cubicBezTo>
                  <a:pt x="1104533" y="3650944"/>
                  <a:pt x="1161436" y="3588678"/>
                  <a:pt x="1147140" y="3543810"/>
                </a:cubicBezTo>
                <a:cubicBezTo>
                  <a:pt x="1160621" y="3502844"/>
                  <a:pt x="1164478" y="3486683"/>
                  <a:pt x="1179877" y="3441984"/>
                </a:cubicBezTo>
                <a:cubicBezTo>
                  <a:pt x="1176270" y="3400635"/>
                  <a:pt x="1197396" y="3401080"/>
                  <a:pt x="1217096" y="3354156"/>
                </a:cubicBezTo>
                <a:cubicBezTo>
                  <a:pt x="1210227" y="3328615"/>
                  <a:pt x="1218935" y="3313665"/>
                  <a:pt x="1232811" y="3301153"/>
                </a:cubicBezTo>
                <a:cubicBezTo>
                  <a:pt x="1239655" y="3250638"/>
                  <a:pt x="1264601" y="3211909"/>
                  <a:pt x="1281985" y="3158933"/>
                </a:cubicBezTo>
                <a:cubicBezTo>
                  <a:pt x="1281309" y="3094002"/>
                  <a:pt x="1317544" y="3075087"/>
                  <a:pt x="1335997" y="3018423"/>
                </a:cubicBezTo>
                <a:cubicBezTo>
                  <a:pt x="1319548" y="2948716"/>
                  <a:pt x="1385893" y="2996429"/>
                  <a:pt x="1394864" y="2946152"/>
                </a:cubicBezTo>
                <a:cubicBezTo>
                  <a:pt x="1386054" y="2855081"/>
                  <a:pt x="1417868" y="2957394"/>
                  <a:pt x="1436360" y="2829469"/>
                </a:cubicBezTo>
                <a:cubicBezTo>
                  <a:pt x="1433456" y="2820666"/>
                  <a:pt x="1441456" y="2807478"/>
                  <a:pt x="1447242" y="2811546"/>
                </a:cubicBezTo>
                <a:cubicBezTo>
                  <a:pt x="1447128" y="2802912"/>
                  <a:pt x="1439623" y="2779356"/>
                  <a:pt x="1449881" y="2781535"/>
                </a:cubicBezTo>
                <a:cubicBezTo>
                  <a:pt x="1460050" y="2742552"/>
                  <a:pt x="1463265" y="2700943"/>
                  <a:pt x="1459218" y="2660724"/>
                </a:cubicBezTo>
                <a:cubicBezTo>
                  <a:pt x="1493445" y="2591685"/>
                  <a:pt x="1466236" y="2614008"/>
                  <a:pt x="1483504" y="2560980"/>
                </a:cubicBezTo>
                <a:cubicBezTo>
                  <a:pt x="1512916" y="2524928"/>
                  <a:pt x="1495288" y="2513130"/>
                  <a:pt x="1519801" y="2467523"/>
                </a:cubicBezTo>
                <a:cubicBezTo>
                  <a:pt x="1531326" y="2419682"/>
                  <a:pt x="1511699" y="2381655"/>
                  <a:pt x="1507343" y="2357874"/>
                </a:cubicBezTo>
                <a:cubicBezTo>
                  <a:pt x="1551636" y="2342193"/>
                  <a:pt x="1532391" y="2288926"/>
                  <a:pt x="1540772" y="2256097"/>
                </a:cubicBezTo>
                <a:cubicBezTo>
                  <a:pt x="1553381" y="2208714"/>
                  <a:pt x="1550634" y="2197000"/>
                  <a:pt x="1569381" y="2165158"/>
                </a:cubicBezTo>
                <a:cubicBezTo>
                  <a:pt x="1580105" y="2155928"/>
                  <a:pt x="1581085" y="2109597"/>
                  <a:pt x="1576109" y="2078660"/>
                </a:cubicBezTo>
                <a:cubicBezTo>
                  <a:pt x="1547799" y="2101317"/>
                  <a:pt x="1589878" y="2015526"/>
                  <a:pt x="1564751" y="2009574"/>
                </a:cubicBezTo>
                <a:cubicBezTo>
                  <a:pt x="1559571" y="1963291"/>
                  <a:pt x="1588815" y="1945661"/>
                  <a:pt x="1571917" y="1903700"/>
                </a:cubicBezTo>
                <a:cubicBezTo>
                  <a:pt x="1549507" y="1880543"/>
                  <a:pt x="1592171" y="1834174"/>
                  <a:pt x="1564944" y="1821321"/>
                </a:cubicBezTo>
                <a:cubicBezTo>
                  <a:pt x="1588094" y="1807284"/>
                  <a:pt x="1569084" y="1754663"/>
                  <a:pt x="1579022" y="1718757"/>
                </a:cubicBezTo>
                <a:cubicBezTo>
                  <a:pt x="1595838" y="1682773"/>
                  <a:pt x="1574235" y="1630904"/>
                  <a:pt x="1590196" y="1595914"/>
                </a:cubicBezTo>
                <a:cubicBezTo>
                  <a:pt x="1597786" y="1565262"/>
                  <a:pt x="1620889" y="1525339"/>
                  <a:pt x="1624363" y="1502483"/>
                </a:cubicBezTo>
                <a:cubicBezTo>
                  <a:pt x="1639643" y="1495767"/>
                  <a:pt x="1636662" y="1453480"/>
                  <a:pt x="1631539" y="1431520"/>
                </a:cubicBezTo>
                <a:cubicBezTo>
                  <a:pt x="1633585" y="1394352"/>
                  <a:pt x="1664810" y="1375650"/>
                  <a:pt x="1646296" y="1333057"/>
                </a:cubicBezTo>
                <a:cubicBezTo>
                  <a:pt x="1647212" y="1290268"/>
                  <a:pt x="1695950" y="1251319"/>
                  <a:pt x="1696091" y="1202078"/>
                </a:cubicBezTo>
                <a:cubicBezTo>
                  <a:pt x="1689295" y="1170314"/>
                  <a:pt x="1726633" y="1136633"/>
                  <a:pt x="1735042" y="1076748"/>
                </a:cubicBezTo>
                <a:cubicBezTo>
                  <a:pt x="1760833" y="1013988"/>
                  <a:pt x="1855965" y="893553"/>
                  <a:pt x="1890105" y="825516"/>
                </a:cubicBezTo>
                <a:cubicBezTo>
                  <a:pt x="1894319" y="763149"/>
                  <a:pt x="1907634" y="747482"/>
                  <a:pt x="1911831" y="696577"/>
                </a:cubicBezTo>
                <a:cubicBezTo>
                  <a:pt x="1894422" y="607554"/>
                  <a:pt x="1935856" y="704780"/>
                  <a:pt x="1942209" y="575807"/>
                </a:cubicBezTo>
                <a:cubicBezTo>
                  <a:pt x="1938478" y="567461"/>
                  <a:pt x="1945215" y="553391"/>
                  <a:pt x="1951374" y="556682"/>
                </a:cubicBezTo>
                <a:cubicBezTo>
                  <a:pt x="1950445" y="548151"/>
                  <a:pt x="1940725" y="525788"/>
                  <a:pt x="1951170" y="526639"/>
                </a:cubicBezTo>
                <a:cubicBezTo>
                  <a:pt x="1951611" y="485129"/>
                  <a:pt x="1984907" y="384720"/>
                  <a:pt x="1987677" y="330061"/>
                </a:cubicBezTo>
                <a:cubicBezTo>
                  <a:pt x="2013622" y="290636"/>
                  <a:pt x="1947639" y="246940"/>
                  <a:pt x="1967790" y="198682"/>
                </a:cubicBezTo>
                <a:cubicBezTo>
                  <a:pt x="1937165" y="171513"/>
                  <a:pt x="1977692" y="150734"/>
                  <a:pt x="1971093" y="127747"/>
                </a:cubicBezTo>
                <a:cubicBezTo>
                  <a:pt x="2013820" y="106594"/>
                  <a:pt x="1946583" y="38239"/>
                  <a:pt x="1951841" y="4678"/>
                </a:cubicBezTo>
                <a:lnTo>
                  <a:pt x="1953649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5E87D4CE-E455-4D4E-A688-3D3E15A0A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2553" y="609600"/>
            <a:ext cx="9112195" cy="932953"/>
          </a:xfrm>
        </p:spPr>
        <p:txBody>
          <a:bodyPr anchor="b">
            <a:normAutofit/>
          </a:bodyPr>
          <a:lstStyle/>
          <a:p>
            <a:r>
              <a:rPr lang="sl-SI" dirty="0"/>
              <a:t>Zgodovinski pregled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E447F5CD-3833-4978-822A-8AA87B854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6087" y="5609761"/>
            <a:ext cx="6559825" cy="558494"/>
          </a:xfrm>
        </p:spPr>
        <p:txBody>
          <a:bodyPr>
            <a:normAutofit/>
          </a:bodyPr>
          <a:lstStyle/>
          <a:p>
            <a:endParaRPr 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6604EC9E-E5D3-43F2-AD40-D40774A94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446" y="2350524"/>
            <a:ext cx="7983108" cy="2534636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6A3FFF4-52D9-44D8-8971-2079F1B43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713350"/>
            <a:ext cx="2621065" cy="5144650"/>
          </a:xfrm>
          <a:custGeom>
            <a:avLst/>
            <a:gdLst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109208 w 2621065"/>
              <a:gd name="connsiteY86" fmla="*/ 4034091 h 5144650"/>
              <a:gd name="connsiteX87" fmla="*/ 2114159 w 2621065"/>
              <a:gd name="connsiteY87" fmla="*/ 4047777 h 5144650"/>
              <a:gd name="connsiteX88" fmla="*/ 2168943 w 2621065"/>
              <a:gd name="connsiteY88" fmla="*/ 4139227 h 5144650"/>
              <a:gd name="connsiteX89" fmla="*/ 2222521 w 2621065"/>
              <a:gd name="connsiteY89" fmla="*/ 4263395 h 5144650"/>
              <a:gd name="connsiteX90" fmla="*/ 2241588 w 2621065"/>
              <a:gd name="connsiteY90" fmla="*/ 4306265 h 5144650"/>
              <a:gd name="connsiteX91" fmla="*/ 2277640 w 2621065"/>
              <a:gd name="connsiteY91" fmla="*/ 4462156 h 5144650"/>
              <a:gd name="connsiteX92" fmla="*/ 2332737 w 2621065"/>
              <a:gd name="connsiteY92" fmla="*/ 4624013 h 5144650"/>
              <a:gd name="connsiteX93" fmla="*/ 2379211 w 2621065"/>
              <a:gd name="connsiteY93" fmla="*/ 4692084 h 5144650"/>
              <a:gd name="connsiteX94" fmla="*/ 2437986 w 2621065"/>
              <a:gd name="connsiteY94" fmla="*/ 4815024 h 5144650"/>
              <a:gd name="connsiteX95" fmla="*/ 2466665 w 2621065"/>
              <a:gd name="connsiteY95" fmla="*/ 4853969 h 5144650"/>
              <a:gd name="connsiteX96" fmla="*/ 2469772 w 2621065"/>
              <a:gd name="connsiteY96" fmla="*/ 4906386 h 5144650"/>
              <a:gd name="connsiteX97" fmla="*/ 2485381 w 2621065"/>
              <a:gd name="connsiteY97" fmla="*/ 4916393 h 5144650"/>
              <a:gd name="connsiteX98" fmla="*/ 2494775 w 2621065"/>
              <a:gd name="connsiteY98" fmla="*/ 4928363 h 5144650"/>
              <a:gd name="connsiteX99" fmla="*/ 2503199 w 2621065"/>
              <a:gd name="connsiteY99" fmla="*/ 4925898 h 5144650"/>
              <a:gd name="connsiteX100" fmla="*/ 2517652 w 2621065"/>
              <a:gd name="connsiteY100" fmla="*/ 4937733 h 5144650"/>
              <a:gd name="connsiteX101" fmla="*/ 2527697 w 2621065"/>
              <a:gd name="connsiteY101" fmla="*/ 4958461 h 5144650"/>
              <a:gd name="connsiteX102" fmla="*/ 2567995 w 2621065"/>
              <a:gd name="connsiteY102" fmla="*/ 5062892 h 5144650"/>
              <a:gd name="connsiteX103" fmla="*/ 2596347 w 2621065"/>
              <a:gd name="connsiteY103" fmla="*/ 5121988 h 5144650"/>
              <a:gd name="connsiteX104" fmla="*/ 2613775 w 2621065"/>
              <a:gd name="connsiteY104" fmla="*/ 5139128 h 5144650"/>
              <a:gd name="connsiteX105" fmla="*/ 2621065 w 2621065"/>
              <a:gd name="connsiteY105" fmla="*/ 5144650 h 5144650"/>
              <a:gd name="connsiteX106" fmla="*/ 0 w 2621065"/>
              <a:gd name="connsiteY106" fmla="*/ 514465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109208 w 2621065"/>
              <a:gd name="connsiteY86" fmla="*/ 4034091 h 5144650"/>
              <a:gd name="connsiteX87" fmla="*/ 2168943 w 2621065"/>
              <a:gd name="connsiteY87" fmla="*/ 4139227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68943 w 2621065"/>
              <a:gd name="connsiteY87" fmla="*/ 4139227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222521 w 2621065"/>
              <a:gd name="connsiteY88" fmla="*/ 4263395 h 5144650"/>
              <a:gd name="connsiteX89" fmla="*/ 2109385 w 2621065"/>
              <a:gd name="connsiteY89" fmla="*/ 4438467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237258 w 2621065"/>
              <a:gd name="connsiteY91" fmla="*/ 4638702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237258 w 2621065"/>
              <a:gd name="connsiteY91" fmla="*/ 4638702 h 5144650"/>
              <a:gd name="connsiteX92" fmla="*/ 2313109 w 2621065"/>
              <a:gd name="connsiteY92" fmla="*/ 4699429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3433 w 2621065"/>
              <a:gd name="connsiteY82" fmla="*/ 3982033 h 5144650"/>
              <a:gd name="connsiteX83" fmla="*/ 1980841 w 2621065"/>
              <a:gd name="connsiteY83" fmla="*/ 4057389 h 5144650"/>
              <a:gd name="connsiteX84" fmla="*/ 2024665 w 2621065"/>
              <a:gd name="connsiteY84" fmla="*/ 4118801 h 5144650"/>
              <a:gd name="connsiteX85" fmla="*/ 2072486 w 2621065"/>
              <a:gd name="connsiteY85" fmla="*/ 4180983 h 5144650"/>
              <a:gd name="connsiteX86" fmla="*/ 2102842 w 2621065"/>
              <a:gd name="connsiteY86" fmla="*/ 4242051 h 5144650"/>
              <a:gd name="connsiteX87" fmla="*/ 2090319 w 2621065"/>
              <a:gd name="connsiteY87" fmla="*/ 4351530 h 5144650"/>
              <a:gd name="connsiteX88" fmla="*/ 2109385 w 2621065"/>
              <a:gd name="connsiteY88" fmla="*/ 4438467 h 5144650"/>
              <a:gd name="connsiteX89" fmla="*/ 2204194 w 2621065"/>
              <a:gd name="connsiteY89" fmla="*/ 4542946 h 5144650"/>
              <a:gd name="connsiteX90" fmla="*/ 2237258 w 2621065"/>
              <a:gd name="connsiteY90" fmla="*/ 4638702 h 5144650"/>
              <a:gd name="connsiteX91" fmla="*/ 2313109 w 2621065"/>
              <a:gd name="connsiteY91" fmla="*/ 4699429 h 5144650"/>
              <a:gd name="connsiteX92" fmla="*/ 2437986 w 2621065"/>
              <a:gd name="connsiteY92" fmla="*/ 4815024 h 5144650"/>
              <a:gd name="connsiteX93" fmla="*/ 2466665 w 2621065"/>
              <a:gd name="connsiteY93" fmla="*/ 4853969 h 5144650"/>
              <a:gd name="connsiteX94" fmla="*/ 2469772 w 2621065"/>
              <a:gd name="connsiteY94" fmla="*/ 4906386 h 5144650"/>
              <a:gd name="connsiteX95" fmla="*/ 2485381 w 2621065"/>
              <a:gd name="connsiteY95" fmla="*/ 4916393 h 5144650"/>
              <a:gd name="connsiteX96" fmla="*/ 2494775 w 2621065"/>
              <a:gd name="connsiteY96" fmla="*/ 4928363 h 5144650"/>
              <a:gd name="connsiteX97" fmla="*/ 2503199 w 2621065"/>
              <a:gd name="connsiteY97" fmla="*/ 4925898 h 5144650"/>
              <a:gd name="connsiteX98" fmla="*/ 2517652 w 2621065"/>
              <a:gd name="connsiteY98" fmla="*/ 4937733 h 5144650"/>
              <a:gd name="connsiteX99" fmla="*/ 2527697 w 2621065"/>
              <a:gd name="connsiteY99" fmla="*/ 4958461 h 5144650"/>
              <a:gd name="connsiteX100" fmla="*/ 2567995 w 2621065"/>
              <a:gd name="connsiteY100" fmla="*/ 5062892 h 5144650"/>
              <a:gd name="connsiteX101" fmla="*/ 2596347 w 2621065"/>
              <a:gd name="connsiteY101" fmla="*/ 5121988 h 5144650"/>
              <a:gd name="connsiteX102" fmla="*/ 2613775 w 2621065"/>
              <a:gd name="connsiteY102" fmla="*/ 5139128 h 5144650"/>
              <a:gd name="connsiteX103" fmla="*/ 2621065 w 2621065"/>
              <a:gd name="connsiteY103" fmla="*/ 5144650 h 5144650"/>
              <a:gd name="connsiteX104" fmla="*/ 0 w 2621065"/>
              <a:gd name="connsiteY104" fmla="*/ 5144650 h 5144650"/>
              <a:gd name="connsiteX105" fmla="*/ 0 w 2621065"/>
              <a:gd name="connsiteY105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57078 w 2621065"/>
              <a:gd name="connsiteY80" fmla="*/ 3885992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07160 h 5144650"/>
              <a:gd name="connsiteX80" fmla="*/ 1857078 w 2621065"/>
              <a:gd name="connsiteY80" fmla="*/ 3885992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57078 w 2621065"/>
              <a:gd name="connsiteY79" fmla="*/ 3885992 h 5144650"/>
              <a:gd name="connsiteX80" fmla="*/ 1923433 w 2621065"/>
              <a:gd name="connsiteY80" fmla="*/ 3982033 h 5144650"/>
              <a:gd name="connsiteX81" fmla="*/ 1980841 w 2621065"/>
              <a:gd name="connsiteY81" fmla="*/ 4057389 h 5144650"/>
              <a:gd name="connsiteX82" fmla="*/ 2024665 w 2621065"/>
              <a:gd name="connsiteY82" fmla="*/ 4118801 h 5144650"/>
              <a:gd name="connsiteX83" fmla="*/ 2072486 w 2621065"/>
              <a:gd name="connsiteY83" fmla="*/ 4180983 h 5144650"/>
              <a:gd name="connsiteX84" fmla="*/ 2102842 w 2621065"/>
              <a:gd name="connsiteY84" fmla="*/ 4242051 h 5144650"/>
              <a:gd name="connsiteX85" fmla="*/ 2090319 w 2621065"/>
              <a:gd name="connsiteY85" fmla="*/ 4351530 h 5144650"/>
              <a:gd name="connsiteX86" fmla="*/ 2109385 w 2621065"/>
              <a:gd name="connsiteY86" fmla="*/ 4438467 h 5144650"/>
              <a:gd name="connsiteX87" fmla="*/ 2204194 w 2621065"/>
              <a:gd name="connsiteY87" fmla="*/ 4542946 h 5144650"/>
              <a:gd name="connsiteX88" fmla="*/ 2237258 w 2621065"/>
              <a:gd name="connsiteY88" fmla="*/ 4638702 h 5144650"/>
              <a:gd name="connsiteX89" fmla="*/ 2313109 w 2621065"/>
              <a:gd name="connsiteY89" fmla="*/ 4699429 h 5144650"/>
              <a:gd name="connsiteX90" fmla="*/ 2437986 w 2621065"/>
              <a:gd name="connsiteY90" fmla="*/ 4815024 h 5144650"/>
              <a:gd name="connsiteX91" fmla="*/ 2466665 w 2621065"/>
              <a:gd name="connsiteY91" fmla="*/ 4853969 h 5144650"/>
              <a:gd name="connsiteX92" fmla="*/ 2469772 w 2621065"/>
              <a:gd name="connsiteY92" fmla="*/ 4906386 h 5144650"/>
              <a:gd name="connsiteX93" fmla="*/ 2485381 w 2621065"/>
              <a:gd name="connsiteY93" fmla="*/ 4916393 h 5144650"/>
              <a:gd name="connsiteX94" fmla="*/ 2494775 w 2621065"/>
              <a:gd name="connsiteY94" fmla="*/ 4928363 h 5144650"/>
              <a:gd name="connsiteX95" fmla="*/ 2503199 w 2621065"/>
              <a:gd name="connsiteY95" fmla="*/ 4925898 h 5144650"/>
              <a:gd name="connsiteX96" fmla="*/ 2517652 w 2621065"/>
              <a:gd name="connsiteY96" fmla="*/ 4937733 h 5144650"/>
              <a:gd name="connsiteX97" fmla="*/ 2527697 w 2621065"/>
              <a:gd name="connsiteY97" fmla="*/ 4958461 h 5144650"/>
              <a:gd name="connsiteX98" fmla="*/ 2567995 w 2621065"/>
              <a:gd name="connsiteY98" fmla="*/ 5062892 h 5144650"/>
              <a:gd name="connsiteX99" fmla="*/ 2596347 w 2621065"/>
              <a:gd name="connsiteY99" fmla="*/ 5121988 h 5144650"/>
              <a:gd name="connsiteX100" fmla="*/ 2613775 w 2621065"/>
              <a:gd name="connsiteY100" fmla="*/ 5139128 h 5144650"/>
              <a:gd name="connsiteX101" fmla="*/ 2621065 w 2621065"/>
              <a:gd name="connsiteY101" fmla="*/ 5144650 h 5144650"/>
              <a:gd name="connsiteX102" fmla="*/ 0 w 2621065"/>
              <a:gd name="connsiteY102" fmla="*/ 5144650 h 5144650"/>
              <a:gd name="connsiteX103" fmla="*/ 0 w 2621065"/>
              <a:gd name="connsiteY103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313109 w 2621065"/>
              <a:gd name="connsiteY88" fmla="*/ 4699429 h 5144650"/>
              <a:gd name="connsiteX89" fmla="*/ 2437986 w 2621065"/>
              <a:gd name="connsiteY89" fmla="*/ 4815024 h 5144650"/>
              <a:gd name="connsiteX90" fmla="*/ 2466665 w 2621065"/>
              <a:gd name="connsiteY90" fmla="*/ 4853969 h 5144650"/>
              <a:gd name="connsiteX91" fmla="*/ 2469772 w 2621065"/>
              <a:gd name="connsiteY91" fmla="*/ 4906386 h 5144650"/>
              <a:gd name="connsiteX92" fmla="*/ 2485381 w 2621065"/>
              <a:gd name="connsiteY92" fmla="*/ 4916393 h 5144650"/>
              <a:gd name="connsiteX93" fmla="*/ 2494775 w 2621065"/>
              <a:gd name="connsiteY93" fmla="*/ 4928363 h 5144650"/>
              <a:gd name="connsiteX94" fmla="*/ 2503199 w 2621065"/>
              <a:gd name="connsiteY94" fmla="*/ 4925898 h 5144650"/>
              <a:gd name="connsiteX95" fmla="*/ 2517652 w 2621065"/>
              <a:gd name="connsiteY95" fmla="*/ 4937733 h 5144650"/>
              <a:gd name="connsiteX96" fmla="*/ 2527697 w 2621065"/>
              <a:gd name="connsiteY96" fmla="*/ 4958461 h 5144650"/>
              <a:gd name="connsiteX97" fmla="*/ 2567995 w 2621065"/>
              <a:gd name="connsiteY97" fmla="*/ 5062892 h 5144650"/>
              <a:gd name="connsiteX98" fmla="*/ 2596347 w 2621065"/>
              <a:gd name="connsiteY98" fmla="*/ 5121988 h 5144650"/>
              <a:gd name="connsiteX99" fmla="*/ 2613775 w 2621065"/>
              <a:gd name="connsiteY99" fmla="*/ 5139128 h 5144650"/>
              <a:gd name="connsiteX100" fmla="*/ 2621065 w 2621065"/>
              <a:gd name="connsiteY100" fmla="*/ 5144650 h 5144650"/>
              <a:gd name="connsiteX101" fmla="*/ 0 w 2621065"/>
              <a:gd name="connsiteY101" fmla="*/ 5144650 h 5144650"/>
              <a:gd name="connsiteX102" fmla="*/ 0 w 2621065"/>
              <a:gd name="connsiteY102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437986 w 2621065"/>
              <a:gd name="connsiteY88" fmla="*/ 481502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96014 w 2621065"/>
              <a:gd name="connsiteY87" fmla="*/ 4609323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97520 w 2621065"/>
              <a:gd name="connsiteY85" fmla="*/ 4467846 h 5144650"/>
              <a:gd name="connsiteX86" fmla="*/ 2204194 w 2621065"/>
              <a:gd name="connsiteY86" fmla="*/ 4542946 h 5144650"/>
              <a:gd name="connsiteX87" fmla="*/ 2296014 w 2621065"/>
              <a:gd name="connsiteY87" fmla="*/ 4609323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21065" h="5144650">
                <a:moveTo>
                  <a:pt x="0" y="0"/>
                </a:moveTo>
                <a:lnTo>
                  <a:pt x="245438" y="268808"/>
                </a:lnTo>
                <a:lnTo>
                  <a:pt x="252687" y="292650"/>
                </a:lnTo>
                <a:lnTo>
                  <a:pt x="270361" y="304212"/>
                </a:lnTo>
                <a:cubicBezTo>
                  <a:pt x="273529" y="310126"/>
                  <a:pt x="273234" y="316860"/>
                  <a:pt x="272327" y="324001"/>
                </a:cubicBezTo>
                <a:cubicBezTo>
                  <a:pt x="272244" y="325072"/>
                  <a:pt x="272160" y="326143"/>
                  <a:pt x="272077" y="327214"/>
                </a:cubicBezTo>
                <a:lnTo>
                  <a:pt x="295110" y="357098"/>
                </a:lnTo>
                <a:lnTo>
                  <a:pt x="296727" y="371749"/>
                </a:lnTo>
                <a:cubicBezTo>
                  <a:pt x="307880" y="397452"/>
                  <a:pt x="336849" y="412373"/>
                  <a:pt x="332716" y="440404"/>
                </a:cubicBezTo>
                <a:cubicBezTo>
                  <a:pt x="334711" y="448819"/>
                  <a:pt x="338212" y="455052"/>
                  <a:pt x="342633" y="459903"/>
                </a:cubicBezTo>
                <a:lnTo>
                  <a:pt x="357304" y="470524"/>
                </a:lnTo>
                <a:lnTo>
                  <a:pt x="366064" y="467634"/>
                </a:lnTo>
                <a:lnTo>
                  <a:pt x="372502" y="477374"/>
                </a:lnTo>
                <a:lnTo>
                  <a:pt x="375501" y="478682"/>
                </a:lnTo>
                <a:cubicBezTo>
                  <a:pt x="383272" y="491970"/>
                  <a:pt x="403866" y="531500"/>
                  <a:pt x="419128" y="557106"/>
                </a:cubicBezTo>
                <a:cubicBezTo>
                  <a:pt x="439248" y="581985"/>
                  <a:pt x="451401" y="588102"/>
                  <a:pt x="467073" y="632313"/>
                </a:cubicBezTo>
                <a:cubicBezTo>
                  <a:pt x="479664" y="694967"/>
                  <a:pt x="495907" y="682399"/>
                  <a:pt x="490229" y="751490"/>
                </a:cubicBezTo>
                <a:cubicBezTo>
                  <a:pt x="499208" y="732249"/>
                  <a:pt x="513168" y="781653"/>
                  <a:pt x="516935" y="799823"/>
                </a:cubicBezTo>
                <a:cubicBezTo>
                  <a:pt x="520991" y="859493"/>
                  <a:pt x="569045" y="820005"/>
                  <a:pt x="542847" y="848761"/>
                </a:cubicBezTo>
                <a:cubicBezTo>
                  <a:pt x="562656" y="881830"/>
                  <a:pt x="526272" y="969168"/>
                  <a:pt x="572074" y="958725"/>
                </a:cubicBezTo>
                <a:cubicBezTo>
                  <a:pt x="597644" y="999777"/>
                  <a:pt x="577323" y="1011573"/>
                  <a:pt x="620598" y="1033391"/>
                </a:cubicBezTo>
                <a:cubicBezTo>
                  <a:pt x="630696" y="1059064"/>
                  <a:pt x="633259" y="1106766"/>
                  <a:pt x="632660" y="1112764"/>
                </a:cubicBezTo>
                <a:lnTo>
                  <a:pt x="634562" y="1113550"/>
                </a:lnTo>
                <a:cubicBezTo>
                  <a:pt x="640098" y="1119137"/>
                  <a:pt x="641169" y="1124274"/>
                  <a:pt x="640269" y="1129199"/>
                </a:cubicBezTo>
                <a:lnTo>
                  <a:pt x="637728" y="1135143"/>
                </a:lnTo>
                <a:lnTo>
                  <a:pt x="687640" y="1174841"/>
                </a:lnTo>
                <a:lnTo>
                  <a:pt x="724323" y="1244103"/>
                </a:lnTo>
                <a:cubicBezTo>
                  <a:pt x="726461" y="1255968"/>
                  <a:pt x="729249" y="1267984"/>
                  <a:pt x="732765" y="1279809"/>
                </a:cubicBezTo>
                <a:lnTo>
                  <a:pt x="735243" y="1286495"/>
                </a:lnTo>
                <a:lnTo>
                  <a:pt x="735618" y="1286424"/>
                </a:lnTo>
                <a:cubicBezTo>
                  <a:pt x="736846" y="1287437"/>
                  <a:pt x="737921" y="1289470"/>
                  <a:pt x="738875" y="1293066"/>
                </a:cubicBezTo>
                <a:lnTo>
                  <a:pt x="739767" y="1298687"/>
                </a:lnTo>
                <a:lnTo>
                  <a:pt x="744578" y="1311657"/>
                </a:lnTo>
                <a:lnTo>
                  <a:pt x="748379" y="1314753"/>
                </a:lnTo>
                <a:lnTo>
                  <a:pt x="752978" y="1314010"/>
                </a:lnTo>
                <a:lnTo>
                  <a:pt x="752978" y="1315472"/>
                </a:lnTo>
                <a:cubicBezTo>
                  <a:pt x="749424" y="1328629"/>
                  <a:pt x="740370" y="1337267"/>
                  <a:pt x="772880" y="1332740"/>
                </a:cubicBezTo>
                <a:cubicBezTo>
                  <a:pt x="769449" y="1360171"/>
                  <a:pt x="788120" y="1354435"/>
                  <a:pt x="805255" y="1379426"/>
                </a:cubicBezTo>
                <a:cubicBezTo>
                  <a:pt x="820018" y="1405268"/>
                  <a:pt x="847469" y="1452732"/>
                  <a:pt x="861455" y="1487793"/>
                </a:cubicBezTo>
                <a:cubicBezTo>
                  <a:pt x="860472" y="1529583"/>
                  <a:pt x="873198" y="1558240"/>
                  <a:pt x="889172" y="1589794"/>
                </a:cubicBezTo>
                <a:cubicBezTo>
                  <a:pt x="901837" y="1624879"/>
                  <a:pt x="918553" y="1656375"/>
                  <a:pt x="937443" y="1698307"/>
                </a:cubicBezTo>
                <a:lnTo>
                  <a:pt x="974458" y="1768464"/>
                </a:lnTo>
                <a:lnTo>
                  <a:pt x="1013480" y="1853903"/>
                </a:lnTo>
                <a:lnTo>
                  <a:pt x="1031382" y="1948177"/>
                </a:lnTo>
                <a:cubicBezTo>
                  <a:pt x="1065794" y="1983780"/>
                  <a:pt x="1017975" y="2014601"/>
                  <a:pt x="1031611" y="2064126"/>
                </a:cubicBezTo>
                <a:cubicBezTo>
                  <a:pt x="1011441" y="2152960"/>
                  <a:pt x="1051780" y="2170768"/>
                  <a:pt x="1043751" y="2210534"/>
                </a:cubicBezTo>
                <a:cubicBezTo>
                  <a:pt x="1047718" y="2261633"/>
                  <a:pt x="1043420" y="2260757"/>
                  <a:pt x="1055412" y="2309009"/>
                </a:cubicBezTo>
                <a:cubicBezTo>
                  <a:pt x="1065957" y="2376047"/>
                  <a:pt x="1080662" y="2371020"/>
                  <a:pt x="1077288" y="2438335"/>
                </a:cubicBezTo>
                <a:cubicBezTo>
                  <a:pt x="1117396" y="2455794"/>
                  <a:pt x="1082533" y="2452352"/>
                  <a:pt x="1095035" y="2483804"/>
                </a:cubicBezTo>
                <a:cubicBezTo>
                  <a:pt x="1061853" y="2488858"/>
                  <a:pt x="1120109" y="2517457"/>
                  <a:pt x="1084874" y="2535656"/>
                </a:cubicBezTo>
                <a:cubicBezTo>
                  <a:pt x="1088269" y="2540805"/>
                  <a:pt x="1092665" y="2545220"/>
                  <a:pt x="1097340" y="2549509"/>
                </a:cubicBezTo>
                <a:lnTo>
                  <a:pt x="1099771" y="2551770"/>
                </a:lnTo>
                <a:lnTo>
                  <a:pt x="1103350" y="2563634"/>
                </a:lnTo>
                <a:lnTo>
                  <a:pt x="1112049" y="2563454"/>
                </a:lnTo>
                <a:lnTo>
                  <a:pt x="1127385" y="2601609"/>
                </a:lnTo>
                <a:cubicBezTo>
                  <a:pt x="1113460" y="2637696"/>
                  <a:pt x="1158915" y="2668604"/>
                  <a:pt x="1139861" y="2713894"/>
                </a:cubicBezTo>
                <a:cubicBezTo>
                  <a:pt x="1135736" y="2729724"/>
                  <a:pt x="1140589" y="2773668"/>
                  <a:pt x="1152243" y="2778897"/>
                </a:cubicBezTo>
                <a:cubicBezTo>
                  <a:pt x="1155466" y="2787425"/>
                  <a:pt x="1152635" y="2799266"/>
                  <a:pt x="1164665" y="2800172"/>
                </a:cubicBezTo>
                <a:cubicBezTo>
                  <a:pt x="1179331" y="2803170"/>
                  <a:pt x="1160739" y="2841509"/>
                  <a:pt x="1176824" y="2832181"/>
                </a:cubicBezTo>
                <a:cubicBezTo>
                  <a:pt x="1164161" y="2859250"/>
                  <a:pt x="1195203" y="2868939"/>
                  <a:pt x="1204261" y="2886025"/>
                </a:cubicBezTo>
                <a:cubicBezTo>
                  <a:pt x="1217507" y="2920528"/>
                  <a:pt x="1243211" y="2992435"/>
                  <a:pt x="1256301" y="3039204"/>
                </a:cubicBezTo>
                <a:cubicBezTo>
                  <a:pt x="1264978" y="3073150"/>
                  <a:pt x="1260044" y="3127834"/>
                  <a:pt x="1282793" y="3166645"/>
                </a:cubicBezTo>
                <a:cubicBezTo>
                  <a:pt x="1304595" y="3193363"/>
                  <a:pt x="1317394" y="3226316"/>
                  <a:pt x="1353529" y="3266459"/>
                </a:cubicBezTo>
                <a:cubicBezTo>
                  <a:pt x="1399246" y="3301093"/>
                  <a:pt x="1431707" y="3283631"/>
                  <a:pt x="1443501" y="3351404"/>
                </a:cubicBezTo>
                <a:cubicBezTo>
                  <a:pt x="1476611" y="3383947"/>
                  <a:pt x="1480437" y="3422250"/>
                  <a:pt x="1502378" y="3451792"/>
                </a:cubicBezTo>
                <a:cubicBezTo>
                  <a:pt x="1529852" y="3487829"/>
                  <a:pt x="1579951" y="3532847"/>
                  <a:pt x="1608347" y="3567627"/>
                </a:cubicBezTo>
                <a:cubicBezTo>
                  <a:pt x="1624615" y="3589596"/>
                  <a:pt x="1671830" y="3654562"/>
                  <a:pt x="1672750" y="3660473"/>
                </a:cubicBezTo>
                <a:lnTo>
                  <a:pt x="1674801" y="3660727"/>
                </a:lnTo>
                <a:cubicBezTo>
                  <a:pt x="1681591" y="3664628"/>
                  <a:pt x="1683921" y="3669274"/>
                  <a:pt x="1684280" y="3674236"/>
                </a:cubicBezTo>
                <a:lnTo>
                  <a:pt x="1683297" y="3680606"/>
                </a:lnTo>
                <a:lnTo>
                  <a:pt x="1688840" y="3690943"/>
                </a:lnTo>
                <a:lnTo>
                  <a:pt x="1697179" y="3714191"/>
                </a:lnTo>
                <a:cubicBezTo>
                  <a:pt x="1717721" y="3731428"/>
                  <a:pt x="1792260" y="3780041"/>
                  <a:pt x="1812095" y="3794363"/>
                </a:cubicBezTo>
                <a:lnTo>
                  <a:pt x="1816185" y="3800123"/>
                </a:lnTo>
                <a:lnTo>
                  <a:pt x="1816532" y="3799958"/>
                </a:lnTo>
                <a:cubicBezTo>
                  <a:pt x="1817981" y="3800606"/>
                  <a:pt x="1819537" y="3802274"/>
                  <a:pt x="1821367" y="3805472"/>
                </a:cubicBezTo>
                <a:lnTo>
                  <a:pt x="1823645" y="3810629"/>
                </a:lnTo>
                <a:lnTo>
                  <a:pt x="1831583" y="3821804"/>
                </a:lnTo>
                <a:lnTo>
                  <a:pt x="1857078" y="3885992"/>
                </a:lnTo>
                <a:cubicBezTo>
                  <a:pt x="1870925" y="3912689"/>
                  <a:pt x="1904030" y="3944898"/>
                  <a:pt x="1923433" y="3982033"/>
                </a:cubicBezTo>
                <a:cubicBezTo>
                  <a:pt x="1932954" y="4022380"/>
                  <a:pt x="1957377" y="4031327"/>
                  <a:pt x="1980841" y="4057389"/>
                </a:cubicBezTo>
                <a:cubicBezTo>
                  <a:pt x="1978839" y="4101894"/>
                  <a:pt x="2006008" y="4111963"/>
                  <a:pt x="2024665" y="4118801"/>
                </a:cubicBezTo>
                <a:lnTo>
                  <a:pt x="2072486" y="4180983"/>
                </a:lnTo>
                <a:lnTo>
                  <a:pt x="2102842" y="4242051"/>
                </a:lnTo>
                <a:lnTo>
                  <a:pt x="2090319" y="4351530"/>
                </a:lnTo>
                <a:cubicBezTo>
                  <a:pt x="2089688" y="4357705"/>
                  <a:pt x="2200335" y="4461482"/>
                  <a:pt x="2197520" y="4467846"/>
                </a:cubicBezTo>
                <a:cubicBezTo>
                  <a:pt x="2239949" y="4492943"/>
                  <a:pt x="2178502" y="4499026"/>
                  <a:pt x="2204194" y="4542946"/>
                </a:cubicBezTo>
                <a:cubicBezTo>
                  <a:pt x="2219385" y="4595904"/>
                  <a:pt x="2280978" y="4565135"/>
                  <a:pt x="2296014" y="4609323"/>
                </a:cubicBezTo>
                <a:cubicBezTo>
                  <a:pt x="2334979" y="4654669"/>
                  <a:pt x="2311617" y="4683666"/>
                  <a:pt x="2349851" y="4719544"/>
                </a:cubicBezTo>
                <a:cubicBezTo>
                  <a:pt x="2393277" y="4725733"/>
                  <a:pt x="2446606" y="4827088"/>
                  <a:pt x="2466665" y="4853969"/>
                </a:cubicBezTo>
                <a:cubicBezTo>
                  <a:pt x="2435625" y="4867556"/>
                  <a:pt x="2499515" y="4879650"/>
                  <a:pt x="2469772" y="4906386"/>
                </a:cubicBezTo>
                <a:cubicBezTo>
                  <a:pt x="2474368" y="4910433"/>
                  <a:pt x="2479754" y="4913508"/>
                  <a:pt x="2485381" y="4916393"/>
                </a:cubicBezTo>
                <a:lnTo>
                  <a:pt x="2494775" y="4928363"/>
                </a:lnTo>
                <a:lnTo>
                  <a:pt x="2503199" y="4925898"/>
                </a:lnTo>
                <a:lnTo>
                  <a:pt x="2517652" y="4937733"/>
                </a:lnTo>
                <a:cubicBezTo>
                  <a:pt x="2522042" y="4943002"/>
                  <a:pt x="2525578" y="4949649"/>
                  <a:pt x="2527697" y="4958461"/>
                </a:cubicBezTo>
                <a:cubicBezTo>
                  <a:pt x="2523186" y="4996747"/>
                  <a:pt x="2575192" y="5014427"/>
                  <a:pt x="2567995" y="5062892"/>
                </a:cubicBezTo>
                <a:cubicBezTo>
                  <a:pt x="2567947" y="5079163"/>
                  <a:pt x="2583689" y="5120039"/>
                  <a:pt x="2596347" y="5121988"/>
                </a:cubicBezTo>
                <a:cubicBezTo>
                  <a:pt x="2601622" y="5129320"/>
                  <a:pt x="2601836" y="5141425"/>
                  <a:pt x="2613775" y="5139128"/>
                </a:cubicBezTo>
                <a:lnTo>
                  <a:pt x="2621065" y="5144650"/>
                </a:lnTo>
                <a:lnTo>
                  <a:pt x="0" y="514465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7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besedila 5">
            <a:extLst>
              <a:ext uri="{FF2B5EF4-FFF2-40B4-BE49-F238E27FC236}">
                <a16:creationId xmlns:a16="http://schemas.microsoft.com/office/drawing/2014/main" id="{59082B18-A243-4BB9-A035-43614CBEA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2" y="688766"/>
            <a:ext cx="4452938" cy="823912"/>
          </a:xfrm>
        </p:spPr>
        <p:txBody>
          <a:bodyPr>
            <a:normAutofit/>
          </a:bodyPr>
          <a:lstStyle/>
          <a:p>
            <a:r>
              <a:rPr lang="sl-SI" sz="2800" dirty="0"/>
              <a:t>-1985:</a:t>
            </a:r>
          </a:p>
          <a:p>
            <a:endParaRPr lang="sl-SI" dirty="0"/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F85D425B-2C0D-4D51-A441-57749C356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1206230"/>
            <a:ext cx="4452938" cy="5071023"/>
          </a:xfrm>
        </p:spPr>
        <p:txBody>
          <a:bodyPr/>
          <a:lstStyle/>
          <a:p>
            <a:r>
              <a:rPr lang="sl-SI" dirty="0"/>
              <a:t>Izbirni predmet</a:t>
            </a:r>
          </a:p>
          <a:p>
            <a:r>
              <a:rPr lang="sl-SI" dirty="0"/>
              <a:t>Informatika = programiranje </a:t>
            </a:r>
          </a:p>
          <a:p>
            <a:r>
              <a:rPr lang="sl-SI" dirty="0" err="1"/>
              <a:t>Fortran</a:t>
            </a:r>
            <a:r>
              <a:rPr lang="sl-SI" dirty="0"/>
              <a:t>, Pascal, </a:t>
            </a:r>
            <a:r>
              <a:rPr lang="sl-SI" dirty="0" err="1"/>
              <a:t>Cobol</a:t>
            </a:r>
            <a:endParaRPr lang="sl-SI" dirty="0"/>
          </a:p>
          <a:p>
            <a:r>
              <a:rPr lang="sl-SI" dirty="0"/>
              <a:t>Samo na specializiranih srednjih šolah (matematična ali ekonomska šola</a:t>
            </a:r>
          </a:p>
          <a:p>
            <a:endParaRPr lang="sl-SI" dirty="0"/>
          </a:p>
        </p:txBody>
      </p:sp>
      <p:sp>
        <p:nvSpPr>
          <p:cNvPr id="8" name="Označba mesta besedila 7">
            <a:extLst>
              <a:ext uri="{FF2B5EF4-FFF2-40B4-BE49-F238E27FC236}">
                <a16:creationId xmlns:a16="http://schemas.microsoft.com/office/drawing/2014/main" id="{DBFA5BDC-2DD4-4E17-80A7-E60754FC0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39" y="688766"/>
            <a:ext cx="5016943" cy="712017"/>
          </a:xfrm>
        </p:spPr>
        <p:txBody>
          <a:bodyPr>
            <a:normAutofit fontScale="55000" lnSpcReduction="20000"/>
          </a:bodyPr>
          <a:lstStyle/>
          <a:p>
            <a:endParaRPr lang="sl-SI" dirty="0"/>
          </a:p>
          <a:p>
            <a:r>
              <a:rPr lang="sl-SI" sz="5100" dirty="0"/>
              <a:t>1985 – 1990:</a:t>
            </a:r>
          </a:p>
          <a:p>
            <a:endParaRPr lang="sl-SI" dirty="0"/>
          </a:p>
        </p:txBody>
      </p:sp>
      <p:sp>
        <p:nvSpPr>
          <p:cNvPr id="9" name="Označba mesta vsebine 8">
            <a:extLst>
              <a:ext uri="{FF2B5EF4-FFF2-40B4-BE49-F238E27FC236}">
                <a16:creationId xmlns:a16="http://schemas.microsoft.com/office/drawing/2014/main" id="{E88C6616-D751-45F6-B769-9A4504B0F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1206230"/>
            <a:ext cx="5016943" cy="5071023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Obvezen predmet v srednji šoli: Informatika in računalniki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Programiranje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Nihče ni razmišljal o ničemer drugem kot programiranju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Tekmovanja v programiranju na češkoslovaškem: </a:t>
            </a:r>
            <a:r>
              <a:rPr lang="sl-SI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Olympiad</a:t>
            </a: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Informatics</a:t>
            </a: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Maturitetni predmet iz informatike = programiranje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Primarna in nižja srednja šola – ni informatike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Lokalni natečaji: programiranje v Logu in Karelu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Usposabljanje in izobraževanje učiteljev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111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>
            <a:extLst>
              <a:ext uri="{FF2B5EF4-FFF2-40B4-BE49-F238E27FC236}">
                <a16:creationId xmlns:a16="http://schemas.microsoft.com/office/drawing/2014/main" id="{51F4518F-D738-4020-9214-F3AE0F38D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2" y="580747"/>
            <a:ext cx="4452938" cy="823912"/>
          </a:xfrm>
        </p:spPr>
        <p:txBody>
          <a:bodyPr>
            <a:normAutofit/>
          </a:bodyPr>
          <a:lstStyle/>
          <a:p>
            <a:r>
              <a:rPr lang="sl-SI" sz="2800" dirty="0"/>
              <a:t>1990 – 1998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66EA6A8-D844-4484-B7FC-692A28399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1575881"/>
            <a:ext cx="4006276" cy="470137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sz="1800" dirty="0">
                <a:ea typeface="Calibri" panose="020F0502020204030204" pitchFamily="34" charset="0"/>
                <a:cs typeface="Times New Roman" panose="02020603050405020304" pitchFamily="18" charset="0"/>
              </a:rPr>
              <a:t>Novo i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 predmeta: Informatika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Osredotočanje samo na uporabo računalnika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 in datotečni sistem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Pisanje besedil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Risanje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Delo s tabelami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Informatiko je lahko učil vsak učitelj, ki je imel doma računalnik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Nekatere šole so imele še drugi predmet: Programiranje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Možno je bilo pisati dva maturitetna izpita iz računalništva: Informatika (z uporabo IKT) in Programiranje</a:t>
            </a:r>
          </a:p>
          <a:p>
            <a:endParaRPr lang="sl-SI" sz="1800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9070624-AFEF-48E4-8C85-200845216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39" y="580747"/>
            <a:ext cx="5016943" cy="823912"/>
          </a:xfrm>
        </p:spPr>
        <p:txBody>
          <a:bodyPr>
            <a:normAutofit/>
          </a:bodyPr>
          <a:lstStyle/>
          <a:p>
            <a:r>
              <a:rPr lang="sl-SI" sz="2800" dirty="0"/>
              <a:t>1998 – 2008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41901D49-D67F-4310-B9C3-3936BF99F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7838" y="1575881"/>
            <a:ext cx="6653719" cy="5038927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Vedno več računalnikov doma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 učni načrt informatike: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Informacije (prikaz podatkov, aplikacije)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Internet (komunikacija in informacije na internetu)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Strojna in programska oprema (OS, procesor, periferni sistemi)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Programiranje (problem </a:t>
            </a:r>
            <a:r>
              <a:rPr lang="sl-SI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solving</a:t>
            </a: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Informacijska družba (uporaba IKT, tveganja, pravne posledice, kriminal)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IKT je še vedno del informatike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Novo programsko okolje </a:t>
            </a:r>
            <a:r>
              <a:rPr lang="sl-SI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Comenius</a:t>
            </a: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Logo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primarni in nižji sekundarni šoli je informatika še vedno neobvezna (izbirni predmet)</a:t>
            </a:r>
          </a:p>
          <a:p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11282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851DF8-E38B-4117-965D-CEBFA891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2008 -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C6DB2D-FFF7-4282-B46E-851B201DD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Reforma osnovnega in sekundarnega izobraževanja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Informatika postane obvezen predmet od 2. razreda OŠ do konca srednje šole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Ustvarili so nove predmete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Ogromna podpora na področju računalništva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Informatika je postala del izobraževalne skupine matematike – ker ima matematika avtoriteto, sedaj nihče več ne podcenjuje informatike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Informatike je z letom 2008 postala obvezen predmet na vseh stopnjah izobraževanja</a:t>
            </a:r>
          </a:p>
          <a:p>
            <a:endParaRPr lang="sl-SI" sz="4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326F9FD-FC1C-4576-A923-0CF06B09BE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5" r="8194" b="13891"/>
          <a:stretch/>
        </p:blipFill>
        <p:spPr>
          <a:xfrm>
            <a:off x="1330517" y="5165387"/>
            <a:ext cx="9202074" cy="16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8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222BC8-B55D-439E-9F2A-BB0D03E8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Predmet informatika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BBBD8E-83F5-41DD-9C86-05FA2C21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Delitev: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l-SI" sz="2400" dirty="0"/>
              <a:t>Elementarna informatika (integrirana z matematiko): 2. – 4. razred OŠ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l-SI" sz="2400" dirty="0"/>
              <a:t>Informatika: 5. – 9. razred OŠ, SŠ</a:t>
            </a:r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80736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5671EE-2C96-49BF-9D55-ABEA1BB4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Cilji predmeta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978D71-7E7B-425F-94D2-E3F708CD6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825624"/>
            <a:ext cx="9810604" cy="48864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Učenci: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preučijo informacije, uporabijo ustrezna orodja,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razmišljajo algoritmih, iščejo rešitve in ustvarijo programe,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logično razmišljajo, argumentirajo, sprejemajo utemeljene odločitve,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poznajo načela programske in strojne opreme ter jih uporabljajo,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komunicirajo in sodelujejo prek digitalnih tehnologij, dostopajo do informacije na spletu,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poznajo vpliv računalništva na družbo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razumejo in obvladujejo tveganja na internetu, rešujejo težave povezane s tveganji na spletu,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spoštujejo intelektualno lastnino.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9059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262E669-7774-4EAE-BBCE-F9FFE664D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0838CA9-6736-4868-BAC7-C020254B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7463" y="1144989"/>
            <a:ext cx="9677074" cy="4048564"/>
          </a:xfrm>
          <a:custGeom>
            <a:avLst/>
            <a:gdLst>
              <a:gd name="connsiteX0" fmla="*/ 0 w 8037833"/>
              <a:gd name="connsiteY0" fmla="*/ 0 h 3771414"/>
              <a:gd name="connsiteX1" fmla="*/ 8037833 w 8037833"/>
              <a:gd name="connsiteY1" fmla="*/ 702854 h 3771414"/>
              <a:gd name="connsiteX2" fmla="*/ 8037833 w 8037833"/>
              <a:gd name="connsiteY2" fmla="*/ 3110335 h 3771414"/>
              <a:gd name="connsiteX3" fmla="*/ 8034343 w 8037833"/>
              <a:gd name="connsiteY3" fmla="*/ 3109810 h 3771414"/>
              <a:gd name="connsiteX4" fmla="*/ 7877229 w 8037833"/>
              <a:gd name="connsiteY4" fmla="*/ 3131056 h 3771414"/>
              <a:gd name="connsiteX5" fmla="*/ 7807644 w 8037833"/>
              <a:gd name="connsiteY5" fmla="*/ 3086007 h 3771414"/>
              <a:gd name="connsiteX6" fmla="*/ 7607062 w 8037833"/>
              <a:gd name="connsiteY6" fmla="*/ 3074909 h 3771414"/>
              <a:gd name="connsiteX7" fmla="*/ 7351256 w 8037833"/>
              <a:gd name="connsiteY7" fmla="*/ 3263533 h 3771414"/>
              <a:gd name="connsiteX8" fmla="*/ 7241630 w 8037833"/>
              <a:gd name="connsiteY8" fmla="*/ 3245856 h 3771414"/>
              <a:gd name="connsiteX9" fmla="*/ 7197338 w 8037833"/>
              <a:gd name="connsiteY9" fmla="*/ 3211988 h 3771414"/>
              <a:gd name="connsiteX10" fmla="*/ 7180777 w 8037833"/>
              <a:gd name="connsiteY10" fmla="*/ 3210063 h 3771414"/>
              <a:gd name="connsiteX11" fmla="*/ 7146896 w 8037833"/>
              <a:gd name="connsiteY11" fmla="*/ 3244212 h 3771414"/>
              <a:gd name="connsiteX12" fmla="*/ 7101771 w 8037833"/>
              <a:gd name="connsiteY12" fmla="*/ 3244252 h 3771414"/>
              <a:gd name="connsiteX13" fmla="*/ 7047844 w 8037833"/>
              <a:gd name="connsiteY13" fmla="*/ 3291028 h 3771414"/>
              <a:gd name="connsiteX14" fmla="*/ 6869803 w 8037833"/>
              <a:gd name="connsiteY14" fmla="*/ 3307526 h 3771414"/>
              <a:gd name="connsiteX15" fmla="*/ 6819463 w 8037833"/>
              <a:gd name="connsiteY15" fmla="*/ 3355861 h 3771414"/>
              <a:gd name="connsiteX16" fmla="*/ 6797198 w 8037833"/>
              <a:gd name="connsiteY16" fmla="*/ 3365493 h 3771414"/>
              <a:gd name="connsiteX17" fmla="*/ 6760989 w 8037833"/>
              <a:gd name="connsiteY17" fmla="*/ 3411424 h 3771414"/>
              <a:gd name="connsiteX18" fmla="*/ 6633643 w 8037833"/>
              <a:gd name="connsiteY18" fmla="*/ 3335413 h 3771414"/>
              <a:gd name="connsiteX19" fmla="*/ 6462092 w 8037833"/>
              <a:gd name="connsiteY19" fmla="*/ 3360766 h 3771414"/>
              <a:gd name="connsiteX20" fmla="*/ 6303479 w 8037833"/>
              <a:gd name="connsiteY20" fmla="*/ 3307079 h 3771414"/>
              <a:gd name="connsiteX21" fmla="*/ 6210639 w 8037833"/>
              <a:gd name="connsiteY21" fmla="*/ 3322783 h 3771414"/>
              <a:gd name="connsiteX22" fmla="*/ 6184923 w 8037833"/>
              <a:gd name="connsiteY22" fmla="*/ 3365368 h 3771414"/>
              <a:gd name="connsiteX23" fmla="*/ 5949057 w 8037833"/>
              <a:gd name="connsiteY23" fmla="*/ 3366889 h 3771414"/>
              <a:gd name="connsiteX24" fmla="*/ 5891274 w 8037833"/>
              <a:gd name="connsiteY24" fmla="*/ 3384918 h 3771414"/>
              <a:gd name="connsiteX25" fmla="*/ 5835383 w 8037833"/>
              <a:gd name="connsiteY25" fmla="*/ 3364766 h 3771414"/>
              <a:gd name="connsiteX26" fmla="*/ 5746050 w 8037833"/>
              <a:gd name="connsiteY26" fmla="*/ 3413379 h 3771414"/>
              <a:gd name="connsiteX27" fmla="*/ 5613670 w 8037833"/>
              <a:gd name="connsiteY27" fmla="*/ 3415908 h 3771414"/>
              <a:gd name="connsiteX28" fmla="*/ 5535334 w 8037833"/>
              <a:gd name="connsiteY28" fmla="*/ 3424281 h 3771414"/>
              <a:gd name="connsiteX29" fmla="*/ 5506940 w 8037833"/>
              <a:gd name="connsiteY29" fmla="*/ 3438236 h 3771414"/>
              <a:gd name="connsiteX30" fmla="*/ 5466372 w 8037833"/>
              <a:gd name="connsiteY30" fmla="*/ 3450482 h 3771414"/>
              <a:gd name="connsiteX31" fmla="*/ 5395833 w 8037833"/>
              <a:gd name="connsiteY31" fmla="*/ 3480431 h 3771414"/>
              <a:gd name="connsiteX32" fmla="*/ 5299224 w 8037833"/>
              <a:gd name="connsiteY32" fmla="*/ 3506167 h 3771414"/>
              <a:gd name="connsiteX33" fmla="*/ 5223043 w 8037833"/>
              <a:gd name="connsiteY33" fmla="*/ 3478901 h 3771414"/>
              <a:gd name="connsiteX34" fmla="*/ 5217733 w 8037833"/>
              <a:gd name="connsiteY34" fmla="*/ 3487700 h 3771414"/>
              <a:gd name="connsiteX35" fmla="*/ 5167992 w 8037833"/>
              <a:gd name="connsiteY35" fmla="*/ 3491322 h 3771414"/>
              <a:gd name="connsiteX36" fmla="*/ 4987020 w 8037833"/>
              <a:gd name="connsiteY36" fmla="*/ 3448500 h 3771414"/>
              <a:gd name="connsiteX37" fmla="*/ 4890003 w 8037833"/>
              <a:gd name="connsiteY37" fmla="*/ 3457111 h 3771414"/>
              <a:gd name="connsiteX38" fmla="*/ 4856654 w 8037833"/>
              <a:gd name="connsiteY38" fmla="*/ 3469117 h 3771414"/>
              <a:gd name="connsiteX39" fmla="*/ 4800711 w 8037833"/>
              <a:gd name="connsiteY39" fmla="*/ 3488678 h 3771414"/>
              <a:gd name="connsiteX40" fmla="*/ 4761569 w 8037833"/>
              <a:gd name="connsiteY40" fmla="*/ 3525340 h 3771414"/>
              <a:gd name="connsiteX41" fmla="*/ 4713734 w 8037833"/>
              <a:gd name="connsiteY41" fmla="*/ 3532961 h 3771414"/>
              <a:gd name="connsiteX42" fmla="*/ 4699169 w 8037833"/>
              <a:gd name="connsiteY42" fmla="*/ 3506225 h 3771414"/>
              <a:gd name="connsiteX43" fmla="*/ 4649120 w 8037833"/>
              <a:gd name="connsiteY43" fmla="*/ 3523629 h 3771414"/>
              <a:gd name="connsiteX44" fmla="*/ 4573578 w 8037833"/>
              <a:gd name="connsiteY44" fmla="*/ 3553160 h 3771414"/>
              <a:gd name="connsiteX45" fmla="*/ 4529117 w 8037833"/>
              <a:gd name="connsiteY45" fmla="*/ 3562829 h 3771414"/>
              <a:gd name="connsiteX46" fmla="*/ 4408641 w 8037833"/>
              <a:gd name="connsiteY46" fmla="*/ 3597237 h 3771414"/>
              <a:gd name="connsiteX47" fmla="*/ 4288710 w 8037833"/>
              <a:gd name="connsiteY47" fmla="*/ 3637793 h 3771414"/>
              <a:gd name="connsiteX48" fmla="*/ 4234393 w 8037833"/>
              <a:gd name="connsiteY48" fmla="*/ 3691813 h 3771414"/>
              <a:gd name="connsiteX49" fmla="*/ 4227541 w 8037833"/>
              <a:gd name="connsiteY49" fmla="*/ 3694215 h 3771414"/>
              <a:gd name="connsiteX50" fmla="*/ 4208725 w 8037833"/>
              <a:gd name="connsiteY50" fmla="*/ 3692078 h 3771414"/>
              <a:gd name="connsiteX51" fmla="*/ 4201632 w 8037833"/>
              <a:gd name="connsiteY51" fmla="*/ 3689839 h 3771414"/>
              <a:gd name="connsiteX52" fmla="*/ 4191289 w 8037833"/>
              <a:gd name="connsiteY52" fmla="*/ 3689617 h 3771414"/>
              <a:gd name="connsiteX53" fmla="*/ 4191039 w 8037833"/>
              <a:gd name="connsiteY53" fmla="*/ 3690068 h 3771414"/>
              <a:gd name="connsiteX54" fmla="*/ 4181340 w 8037833"/>
              <a:gd name="connsiteY54" fmla="*/ 3688966 h 3771414"/>
              <a:gd name="connsiteX55" fmla="*/ 4133816 w 8037833"/>
              <a:gd name="connsiteY55" fmla="*/ 3677802 h 3771414"/>
              <a:gd name="connsiteX56" fmla="*/ 4071732 w 8037833"/>
              <a:gd name="connsiteY56" fmla="*/ 3719750 h 3771414"/>
              <a:gd name="connsiteX57" fmla="*/ 4045924 w 8037833"/>
              <a:gd name="connsiteY57" fmla="*/ 3726641 h 3771414"/>
              <a:gd name="connsiteX58" fmla="*/ 4032171 w 8037833"/>
              <a:gd name="connsiteY58" fmla="*/ 3732760 h 3771414"/>
              <a:gd name="connsiteX59" fmla="*/ 4031335 w 8037833"/>
              <a:gd name="connsiteY59" fmla="*/ 3734716 h 3771414"/>
              <a:gd name="connsiteX60" fmla="*/ 3985774 w 8037833"/>
              <a:gd name="connsiteY60" fmla="*/ 3723784 h 3771414"/>
              <a:gd name="connsiteX61" fmla="*/ 3979769 w 8037833"/>
              <a:gd name="connsiteY61" fmla="*/ 3726006 h 3771414"/>
              <a:gd name="connsiteX62" fmla="*/ 3950014 w 8037833"/>
              <a:gd name="connsiteY62" fmla="*/ 3714179 h 3771414"/>
              <a:gd name="connsiteX63" fmla="*/ 3934671 w 8037833"/>
              <a:gd name="connsiteY63" fmla="*/ 3710576 h 3771414"/>
              <a:gd name="connsiteX64" fmla="*/ 3930274 w 8037833"/>
              <a:gd name="connsiteY64" fmla="*/ 3704385 h 3771414"/>
              <a:gd name="connsiteX65" fmla="*/ 3907660 w 8037833"/>
              <a:gd name="connsiteY65" fmla="*/ 3701693 h 3771414"/>
              <a:gd name="connsiteX66" fmla="*/ 3905087 w 8037833"/>
              <a:gd name="connsiteY66" fmla="*/ 3703335 h 3771414"/>
              <a:gd name="connsiteX67" fmla="*/ 3886347 w 8037833"/>
              <a:gd name="connsiteY67" fmla="*/ 3693857 h 3771414"/>
              <a:gd name="connsiteX68" fmla="*/ 3870533 w 8037833"/>
              <a:gd name="connsiteY68" fmla="*/ 3677142 h 3771414"/>
              <a:gd name="connsiteX69" fmla="*/ 3678563 w 8037833"/>
              <a:gd name="connsiteY69" fmla="*/ 3681723 h 3771414"/>
              <a:gd name="connsiteX70" fmla="*/ 3511920 w 8037833"/>
              <a:gd name="connsiteY70" fmla="*/ 3609378 h 3771414"/>
              <a:gd name="connsiteX71" fmla="*/ 3407752 w 8037833"/>
              <a:gd name="connsiteY71" fmla="*/ 3613827 h 3771414"/>
              <a:gd name="connsiteX72" fmla="*/ 3373519 w 8037833"/>
              <a:gd name="connsiteY72" fmla="*/ 3653022 h 3771414"/>
              <a:gd name="connsiteX73" fmla="*/ 3114267 w 8037833"/>
              <a:gd name="connsiteY73" fmla="*/ 3626220 h 3771414"/>
              <a:gd name="connsiteX74" fmla="*/ 3048270 w 8037833"/>
              <a:gd name="connsiteY74" fmla="*/ 3637186 h 3771414"/>
              <a:gd name="connsiteX75" fmla="*/ 2989722 w 8037833"/>
              <a:gd name="connsiteY75" fmla="*/ 3610467 h 3771414"/>
              <a:gd name="connsiteX76" fmla="*/ 2965734 w 8037833"/>
              <a:gd name="connsiteY76" fmla="*/ 3622913 h 3771414"/>
              <a:gd name="connsiteX77" fmla="*/ 2961603 w 8037833"/>
              <a:gd name="connsiteY77" fmla="*/ 3625458 h 3771414"/>
              <a:gd name="connsiteX78" fmla="*/ 2944959 w 8037833"/>
              <a:gd name="connsiteY78" fmla="*/ 3626960 h 3771414"/>
              <a:gd name="connsiteX79" fmla="*/ 2940402 w 8037833"/>
              <a:gd name="connsiteY79" fmla="*/ 3638237 h 3771414"/>
              <a:gd name="connsiteX80" fmla="*/ 2915449 w 8037833"/>
              <a:gd name="connsiteY80" fmla="*/ 3648276 h 3771414"/>
              <a:gd name="connsiteX81" fmla="*/ 2884777 w 8037833"/>
              <a:gd name="connsiteY81" fmla="*/ 3648012 h 3771414"/>
              <a:gd name="connsiteX82" fmla="*/ 2739034 w 8037833"/>
              <a:gd name="connsiteY82" fmla="*/ 3634633 h 3771414"/>
              <a:gd name="connsiteX83" fmla="*/ 2651827 w 8037833"/>
              <a:gd name="connsiteY83" fmla="*/ 3633543 h 3771414"/>
              <a:gd name="connsiteX84" fmla="*/ 2618680 w 8037833"/>
              <a:gd name="connsiteY84" fmla="*/ 3643992 h 3771414"/>
              <a:gd name="connsiteX85" fmla="*/ 2572404 w 8037833"/>
              <a:gd name="connsiteY85" fmla="*/ 3651280 h 3771414"/>
              <a:gd name="connsiteX86" fmla="*/ 2490721 w 8037833"/>
              <a:gd name="connsiteY86" fmla="*/ 3672550 h 3771414"/>
              <a:gd name="connsiteX87" fmla="*/ 2381001 w 8037833"/>
              <a:gd name="connsiteY87" fmla="*/ 3686506 h 3771414"/>
              <a:gd name="connsiteX88" fmla="*/ 2301172 w 8037833"/>
              <a:gd name="connsiteY88" fmla="*/ 3650290 h 3771414"/>
              <a:gd name="connsiteX89" fmla="*/ 2294102 w 8037833"/>
              <a:gd name="connsiteY89" fmla="*/ 3658388 h 3771414"/>
              <a:gd name="connsiteX90" fmla="*/ 2238966 w 8037833"/>
              <a:gd name="connsiteY90" fmla="*/ 3656014 h 3771414"/>
              <a:gd name="connsiteX91" fmla="*/ 2046240 w 8037833"/>
              <a:gd name="connsiteY91" fmla="*/ 3591772 h 3771414"/>
              <a:gd name="connsiteX92" fmla="*/ 1938480 w 8037833"/>
              <a:gd name="connsiteY92" fmla="*/ 3588676 h 3771414"/>
              <a:gd name="connsiteX93" fmla="*/ 1900166 w 8037833"/>
              <a:gd name="connsiteY93" fmla="*/ 3596595 h 3771414"/>
              <a:gd name="connsiteX94" fmla="*/ 1835976 w 8037833"/>
              <a:gd name="connsiteY94" fmla="*/ 3609302 h 3771414"/>
              <a:gd name="connsiteX95" fmla="*/ 1787830 w 8037833"/>
              <a:gd name="connsiteY95" fmla="*/ 3641005 h 3771414"/>
              <a:gd name="connsiteX96" fmla="*/ 1734224 w 8037833"/>
              <a:gd name="connsiteY96" fmla="*/ 3642830 h 3771414"/>
              <a:gd name="connsiteX97" fmla="*/ 1721989 w 8037833"/>
              <a:gd name="connsiteY97" fmla="*/ 3614535 h 3771414"/>
              <a:gd name="connsiteX98" fmla="*/ 1664576 w 8037833"/>
              <a:gd name="connsiteY98" fmla="*/ 3625809 h 3771414"/>
              <a:gd name="connsiteX99" fmla="*/ 1577459 w 8037833"/>
              <a:gd name="connsiteY99" fmla="*/ 3646061 h 3771414"/>
              <a:gd name="connsiteX100" fmla="*/ 1527269 w 8037833"/>
              <a:gd name="connsiteY100" fmla="*/ 3650325 h 3771414"/>
              <a:gd name="connsiteX101" fmla="*/ 1390118 w 8037833"/>
              <a:gd name="connsiteY101" fmla="*/ 3670026 h 3771414"/>
              <a:gd name="connsiteX102" fmla="*/ 1252698 w 8037833"/>
              <a:gd name="connsiteY102" fmla="*/ 3695899 h 3771414"/>
              <a:gd name="connsiteX103" fmla="*/ 1171039 w 8037833"/>
              <a:gd name="connsiteY103" fmla="*/ 3745879 h 3771414"/>
              <a:gd name="connsiteX104" fmla="*/ 1058106 w 8037833"/>
              <a:gd name="connsiteY104" fmla="*/ 3763403 h 3771414"/>
              <a:gd name="connsiteX105" fmla="*/ 1039167 w 8037833"/>
              <a:gd name="connsiteY105" fmla="*/ 3771414 h 3771414"/>
              <a:gd name="connsiteX106" fmla="*/ 1012958 w 8037833"/>
              <a:gd name="connsiteY106" fmla="*/ 3766443 h 3771414"/>
              <a:gd name="connsiteX107" fmla="*/ 907906 w 8037833"/>
              <a:gd name="connsiteY107" fmla="*/ 3744915 h 3771414"/>
              <a:gd name="connsiteX108" fmla="*/ 825226 w 8037833"/>
              <a:gd name="connsiteY108" fmla="*/ 3713606 h 3771414"/>
              <a:gd name="connsiteX109" fmla="*/ 722264 w 8037833"/>
              <a:gd name="connsiteY109" fmla="*/ 3734849 h 3771414"/>
              <a:gd name="connsiteX110" fmla="*/ 659460 w 8037833"/>
              <a:gd name="connsiteY110" fmla="*/ 3727666 h 3771414"/>
              <a:gd name="connsiteX111" fmla="*/ 556552 w 8037833"/>
              <a:gd name="connsiteY111" fmla="*/ 3685171 h 3771414"/>
              <a:gd name="connsiteX112" fmla="*/ 421042 w 8037833"/>
              <a:gd name="connsiteY112" fmla="*/ 3697149 h 3771414"/>
              <a:gd name="connsiteX113" fmla="*/ 393295 w 8037833"/>
              <a:gd name="connsiteY113" fmla="*/ 3740334 h 3771414"/>
              <a:gd name="connsiteX114" fmla="*/ 355918 w 8037833"/>
              <a:gd name="connsiteY114" fmla="*/ 3766409 h 3771414"/>
              <a:gd name="connsiteX115" fmla="*/ 339711 w 8037833"/>
              <a:gd name="connsiteY115" fmla="*/ 3705479 h 3771414"/>
              <a:gd name="connsiteX116" fmla="*/ 222239 w 8037833"/>
              <a:gd name="connsiteY116" fmla="*/ 3659572 h 3771414"/>
              <a:gd name="connsiteX117" fmla="*/ 163578 w 8037833"/>
              <a:gd name="connsiteY117" fmla="*/ 3643529 h 3771414"/>
              <a:gd name="connsiteX118" fmla="*/ 72220 w 8037833"/>
              <a:gd name="connsiteY118" fmla="*/ 3632509 h 3771414"/>
              <a:gd name="connsiteX119" fmla="*/ 44395 w 8037833"/>
              <a:gd name="connsiteY119" fmla="*/ 3626692 h 3771414"/>
              <a:gd name="connsiteX120" fmla="*/ 1962 w 8037833"/>
              <a:gd name="connsiteY120" fmla="*/ 3623185 h 3771414"/>
              <a:gd name="connsiteX121" fmla="*/ 0 w 8037833"/>
              <a:gd name="connsiteY121" fmla="*/ 3622498 h 3771414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11920 w 8037833"/>
              <a:gd name="connsiteY70" fmla="*/ 3622141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34393 w 8037833"/>
              <a:gd name="connsiteY47" fmla="*/ 3704576 h 3784177"/>
              <a:gd name="connsiteX48" fmla="*/ 4227541 w 8037833"/>
              <a:gd name="connsiteY48" fmla="*/ 3706978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234393 w 8037833"/>
              <a:gd name="connsiteY47" fmla="*/ 3704576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356402 w 8037833"/>
              <a:gd name="connsiteY47" fmla="*/ 3642792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6022263 w 8037833"/>
              <a:gd name="connsiteY22" fmla="*/ 3359057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2989722 w 8037833"/>
              <a:gd name="connsiteY71" fmla="*/ 3623230 h 3784177"/>
              <a:gd name="connsiteX72" fmla="*/ 2965734 w 8037833"/>
              <a:gd name="connsiteY72" fmla="*/ 3635676 h 3784177"/>
              <a:gd name="connsiteX73" fmla="*/ 2961603 w 8037833"/>
              <a:gd name="connsiteY73" fmla="*/ 3638221 h 3784177"/>
              <a:gd name="connsiteX74" fmla="*/ 2944959 w 8037833"/>
              <a:gd name="connsiteY74" fmla="*/ 3639723 h 3784177"/>
              <a:gd name="connsiteX75" fmla="*/ 2940402 w 8037833"/>
              <a:gd name="connsiteY75" fmla="*/ 3651000 h 3784177"/>
              <a:gd name="connsiteX76" fmla="*/ 2915449 w 8037833"/>
              <a:gd name="connsiteY76" fmla="*/ 3661039 h 3784177"/>
              <a:gd name="connsiteX77" fmla="*/ 2884777 w 8037833"/>
              <a:gd name="connsiteY77" fmla="*/ 3660775 h 3784177"/>
              <a:gd name="connsiteX78" fmla="*/ 2739034 w 8037833"/>
              <a:gd name="connsiteY78" fmla="*/ 3647396 h 3784177"/>
              <a:gd name="connsiteX79" fmla="*/ 2651827 w 8037833"/>
              <a:gd name="connsiteY79" fmla="*/ 3646306 h 3784177"/>
              <a:gd name="connsiteX80" fmla="*/ 2618680 w 8037833"/>
              <a:gd name="connsiteY80" fmla="*/ 3656755 h 3784177"/>
              <a:gd name="connsiteX81" fmla="*/ 2572404 w 8037833"/>
              <a:gd name="connsiteY81" fmla="*/ 3664043 h 3784177"/>
              <a:gd name="connsiteX82" fmla="*/ 2490721 w 8037833"/>
              <a:gd name="connsiteY82" fmla="*/ 3685313 h 3784177"/>
              <a:gd name="connsiteX83" fmla="*/ 2423704 w 8037833"/>
              <a:gd name="connsiteY83" fmla="*/ 3658079 h 3784177"/>
              <a:gd name="connsiteX84" fmla="*/ 2301172 w 8037833"/>
              <a:gd name="connsiteY84" fmla="*/ 3663053 h 3784177"/>
              <a:gd name="connsiteX85" fmla="*/ 2294102 w 8037833"/>
              <a:gd name="connsiteY85" fmla="*/ 3671151 h 3784177"/>
              <a:gd name="connsiteX86" fmla="*/ 2238966 w 8037833"/>
              <a:gd name="connsiteY86" fmla="*/ 3668777 h 3784177"/>
              <a:gd name="connsiteX87" fmla="*/ 2082844 w 8037833"/>
              <a:gd name="connsiteY87" fmla="*/ 3631994 h 3784177"/>
              <a:gd name="connsiteX88" fmla="*/ 1938480 w 8037833"/>
              <a:gd name="connsiteY88" fmla="*/ 3601439 h 3784177"/>
              <a:gd name="connsiteX89" fmla="*/ 1900166 w 8037833"/>
              <a:gd name="connsiteY89" fmla="*/ 3609358 h 3784177"/>
              <a:gd name="connsiteX90" fmla="*/ 1835976 w 8037833"/>
              <a:gd name="connsiteY90" fmla="*/ 3622065 h 3784177"/>
              <a:gd name="connsiteX91" fmla="*/ 1787830 w 8037833"/>
              <a:gd name="connsiteY91" fmla="*/ 3633173 h 3784177"/>
              <a:gd name="connsiteX92" fmla="*/ 1734224 w 8037833"/>
              <a:gd name="connsiteY92" fmla="*/ 3655593 h 3784177"/>
              <a:gd name="connsiteX93" fmla="*/ 1721989 w 8037833"/>
              <a:gd name="connsiteY93" fmla="*/ 3627298 h 3784177"/>
              <a:gd name="connsiteX94" fmla="*/ 1664576 w 8037833"/>
              <a:gd name="connsiteY94" fmla="*/ 3638572 h 3784177"/>
              <a:gd name="connsiteX95" fmla="*/ 1577459 w 8037833"/>
              <a:gd name="connsiteY95" fmla="*/ 3658824 h 3784177"/>
              <a:gd name="connsiteX96" fmla="*/ 1527269 w 8037833"/>
              <a:gd name="connsiteY96" fmla="*/ 3663088 h 3784177"/>
              <a:gd name="connsiteX97" fmla="*/ 1390118 w 8037833"/>
              <a:gd name="connsiteY97" fmla="*/ 3682789 h 3784177"/>
              <a:gd name="connsiteX98" fmla="*/ 1252698 w 8037833"/>
              <a:gd name="connsiteY98" fmla="*/ 3708662 h 3784177"/>
              <a:gd name="connsiteX99" fmla="*/ 1171039 w 8037833"/>
              <a:gd name="connsiteY99" fmla="*/ 3758642 h 3784177"/>
              <a:gd name="connsiteX100" fmla="*/ 1058106 w 8037833"/>
              <a:gd name="connsiteY100" fmla="*/ 3776166 h 3784177"/>
              <a:gd name="connsiteX101" fmla="*/ 1039167 w 8037833"/>
              <a:gd name="connsiteY101" fmla="*/ 3784177 h 3784177"/>
              <a:gd name="connsiteX102" fmla="*/ 1012958 w 8037833"/>
              <a:gd name="connsiteY102" fmla="*/ 3779206 h 3784177"/>
              <a:gd name="connsiteX103" fmla="*/ 907906 w 8037833"/>
              <a:gd name="connsiteY103" fmla="*/ 3757678 h 3784177"/>
              <a:gd name="connsiteX104" fmla="*/ 825226 w 8037833"/>
              <a:gd name="connsiteY104" fmla="*/ 3726369 h 3784177"/>
              <a:gd name="connsiteX105" fmla="*/ 722264 w 8037833"/>
              <a:gd name="connsiteY105" fmla="*/ 3747612 h 3784177"/>
              <a:gd name="connsiteX106" fmla="*/ 659460 w 8037833"/>
              <a:gd name="connsiteY106" fmla="*/ 3740429 h 3784177"/>
              <a:gd name="connsiteX107" fmla="*/ 556552 w 8037833"/>
              <a:gd name="connsiteY107" fmla="*/ 3739124 h 3784177"/>
              <a:gd name="connsiteX108" fmla="*/ 445444 w 8037833"/>
              <a:gd name="connsiteY108" fmla="*/ 3764831 h 3784177"/>
              <a:gd name="connsiteX109" fmla="*/ 393295 w 8037833"/>
              <a:gd name="connsiteY109" fmla="*/ 3753097 h 3784177"/>
              <a:gd name="connsiteX110" fmla="*/ 339711 w 8037833"/>
              <a:gd name="connsiteY110" fmla="*/ 3718242 h 3784177"/>
              <a:gd name="connsiteX111" fmla="*/ 222239 w 8037833"/>
              <a:gd name="connsiteY111" fmla="*/ 3672335 h 3784177"/>
              <a:gd name="connsiteX112" fmla="*/ 163578 w 8037833"/>
              <a:gd name="connsiteY112" fmla="*/ 3656292 h 3784177"/>
              <a:gd name="connsiteX113" fmla="*/ 72220 w 8037833"/>
              <a:gd name="connsiteY113" fmla="*/ 3645272 h 3784177"/>
              <a:gd name="connsiteX114" fmla="*/ 44395 w 8037833"/>
              <a:gd name="connsiteY114" fmla="*/ 3639455 h 3784177"/>
              <a:gd name="connsiteX115" fmla="*/ 1962 w 8037833"/>
              <a:gd name="connsiteY115" fmla="*/ 3635948 h 3784177"/>
              <a:gd name="connsiteX116" fmla="*/ 0 w 8037833"/>
              <a:gd name="connsiteY116" fmla="*/ 3635261 h 3784177"/>
              <a:gd name="connsiteX117" fmla="*/ 0 w 8037833"/>
              <a:gd name="connsiteY11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99169 w 8037833"/>
              <a:gd name="connsiteY39" fmla="*/ 3518988 h 3784177"/>
              <a:gd name="connsiteX40" fmla="*/ 4649120 w 8037833"/>
              <a:gd name="connsiteY40" fmla="*/ 3536392 h 3784177"/>
              <a:gd name="connsiteX41" fmla="*/ 4573578 w 8037833"/>
              <a:gd name="connsiteY41" fmla="*/ 3565923 h 3784177"/>
              <a:gd name="connsiteX42" fmla="*/ 4529117 w 8037833"/>
              <a:gd name="connsiteY42" fmla="*/ 3575592 h 3784177"/>
              <a:gd name="connsiteX43" fmla="*/ 4408641 w 8037833"/>
              <a:gd name="connsiteY43" fmla="*/ 3610000 h 3784177"/>
              <a:gd name="connsiteX44" fmla="*/ 4356402 w 8037833"/>
              <a:gd name="connsiteY44" fmla="*/ 3642792 h 3784177"/>
              <a:gd name="connsiteX45" fmla="*/ 4270245 w 8037833"/>
              <a:gd name="connsiteY45" fmla="*/ 3665789 h 3784177"/>
              <a:gd name="connsiteX46" fmla="*/ 4208725 w 8037833"/>
              <a:gd name="connsiteY46" fmla="*/ 3704841 h 3784177"/>
              <a:gd name="connsiteX47" fmla="*/ 4201632 w 8037833"/>
              <a:gd name="connsiteY47" fmla="*/ 3702602 h 3784177"/>
              <a:gd name="connsiteX48" fmla="*/ 4191289 w 8037833"/>
              <a:gd name="connsiteY48" fmla="*/ 3702380 h 3784177"/>
              <a:gd name="connsiteX49" fmla="*/ 4191039 w 8037833"/>
              <a:gd name="connsiteY49" fmla="*/ 3702831 h 3784177"/>
              <a:gd name="connsiteX50" fmla="*/ 4181340 w 8037833"/>
              <a:gd name="connsiteY50" fmla="*/ 3701729 h 3784177"/>
              <a:gd name="connsiteX51" fmla="*/ 4133816 w 8037833"/>
              <a:gd name="connsiteY51" fmla="*/ 3690565 h 3784177"/>
              <a:gd name="connsiteX52" fmla="*/ 4071732 w 8037833"/>
              <a:gd name="connsiteY52" fmla="*/ 3732513 h 3784177"/>
              <a:gd name="connsiteX53" fmla="*/ 4045924 w 8037833"/>
              <a:gd name="connsiteY53" fmla="*/ 3739404 h 3784177"/>
              <a:gd name="connsiteX54" fmla="*/ 4032171 w 8037833"/>
              <a:gd name="connsiteY54" fmla="*/ 3745523 h 3784177"/>
              <a:gd name="connsiteX55" fmla="*/ 4031335 w 8037833"/>
              <a:gd name="connsiteY55" fmla="*/ 3747479 h 3784177"/>
              <a:gd name="connsiteX56" fmla="*/ 3985774 w 8037833"/>
              <a:gd name="connsiteY56" fmla="*/ 3736547 h 3784177"/>
              <a:gd name="connsiteX57" fmla="*/ 3979769 w 8037833"/>
              <a:gd name="connsiteY57" fmla="*/ 3738769 h 3784177"/>
              <a:gd name="connsiteX58" fmla="*/ 3950014 w 8037833"/>
              <a:gd name="connsiteY58" fmla="*/ 3726942 h 3784177"/>
              <a:gd name="connsiteX59" fmla="*/ 3934671 w 8037833"/>
              <a:gd name="connsiteY59" fmla="*/ 3723339 h 3784177"/>
              <a:gd name="connsiteX60" fmla="*/ 3930274 w 8037833"/>
              <a:gd name="connsiteY60" fmla="*/ 3717148 h 3784177"/>
              <a:gd name="connsiteX61" fmla="*/ 3907660 w 8037833"/>
              <a:gd name="connsiteY61" fmla="*/ 3714456 h 3784177"/>
              <a:gd name="connsiteX62" fmla="*/ 3905087 w 8037833"/>
              <a:gd name="connsiteY62" fmla="*/ 3716098 h 3784177"/>
              <a:gd name="connsiteX63" fmla="*/ 3886347 w 8037833"/>
              <a:gd name="connsiteY63" fmla="*/ 3706620 h 3784177"/>
              <a:gd name="connsiteX64" fmla="*/ 3870533 w 8037833"/>
              <a:gd name="connsiteY64" fmla="*/ 3689905 h 3784177"/>
              <a:gd name="connsiteX65" fmla="*/ 3678563 w 8037833"/>
              <a:gd name="connsiteY65" fmla="*/ 3694486 h 3784177"/>
              <a:gd name="connsiteX66" fmla="*/ 3524121 w 8037833"/>
              <a:gd name="connsiteY66" fmla="*/ 3642736 h 3784177"/>
              <a:gd name="connsiteX67" fmla="*/ 3432153 w 8037833"/>
              <a:gd name="connsiteY67" fmla="*/ 3667780 h 3784177"/>
              <a:gd name="connsiteX68" fmla="*/ 3373519 w 8037833"/>
              <a:gd name="connsiteY68" fmla="*/ 3665785 h 3784177"/>
              <a:gd name="connsiteX69" fmla="*/ 3114267 w 8037833"/>
              <a:gd name="connsiteY69" fmla="*/ 3638983 h 3784177"/>
              <a:gd name="connsiteX70" fmla="*/ 2989722 w 8037833"/>
              <a:gd name="connsiteY70" fmla="*/ 3623230 h 3784177"/>
              <a:gd name="connsiteX71" fmla="*/ 2965734 w 8037833"/>
              <a:gd name="connsiteY71" fmla="*/ 3635676 h 3784177"/>
              <a:gd name="connsiteX72" fmla="*/ 2961603 w 8037833"/>
              <a:gd name="connsiteY72" fmla="*/ 3638221 h 3784177"/>
              <a:gd name="connsiteX73" fmla="*/ 2944959 w 8037833"/>
              <a:gd name="connsiteY73" fmla="*/ 3639723 h 3784177"/>
              <a:gd name="connsiteX74" fmla="*/ 2940402 w 8037833"/>
              <a:gd name="connsiteY74" fmla="*/ 3651000 h 3784177"/>
              <a:gd name="connsiteX75" fmla="*/ 2915449 w 8037833"/>
              <a:gd name="connsiteY75" fmla="*/ 3661039 h 3784177"/>
              <a:gd name="connsiteX76" fmla="*/ 2884777 w 8037833"/>
              <a:gd name="connsiteY76" fmla="*/ 3660775 h 3784177"/>
              <a:gd name="connsiteX77" fmla="*/ 2739034 w 8037833"/>
              <a:gd name="connsiteY77" fmla="*/ 3647396 h 3784177"/>
              <a:gd name="connsiteX78" fmla="*/ 2651827 w 8037833"/>
              <a:gd name="connsiteY78" fmla="*/ 3646306 h 3784177"/>
              <a:gd name="connsiteX79" fmla="*/ 2618680 w 8037833"/>
              <a:gd name="connsiteY79" fmla="*/ 3656755 h 3784177"/>
              <a:gd name="connsiteX80" fmla="*/ 2572404 w 8037833"/>
              <a:gd name="connsiteY80" fmla="*/ 3664043 h 3784177"/>
              <a:gd name="connsiteX81" fmla="*/ 2490721 w 8037833"/>
              <a:gd name="connsiteY81" fmla="*/ 3685313 h 3784177"/>
              <a:gd name="connsiteX82" fmla="*/ 2423704 w 8037833"/>
              <a:gd name="connsiteY82" fmla="*/ 3658079 h 3784177"/>
              <a:gd name="connsiteX83" fmla="*/ 2301172 w 8037833"/>
              <a:gd name="connsiteY83" fmla="*/ 3663053 h 3784177"/>
              <a:gd name="connsiteX84" fmla="*/ 2294102 w 8037833"/>
              <a:gd name="connsiteY84" fmla="*/ 3671151 h 3784177"/>
              <a:gd name="connsiteX85" fmla="*/ 2238966 w 8037833"/>
              <a:gd name="connsiteY85" fmla="*/ 3668777 h 3784177"/>
              <a:gd name="connsiteX86" fmla="*/ 2082844 w 8037833"/>
              <a:gd name="connsiteY86" fmla="*/ 3631994 h 3784177"/>
              <a:gd name="connsiteX87" fmla="*/ 1938480 w 8037833"/>
              <a:gd name="connsiteY87" fmla="*/ 3601439 h 3784177"/>
              <a:gd name="connsiteX88" fmla="*/ 1900166 w 8037833"/>
              <a:gd name="connsiteY88" fmla="*/ 3609358 h 3784177"/>
              <a:gd name="connsiteX89" fmla="*/ 1835976 w 8037833"/>
              <a:gd name="connsiteY89" fmla="*/ 3622065 h 3784177"/>
              <a:gd name="connsiteX90" fmla="*/ 1787830 w 8037833"/>
              <a:gd name="connsiteY90" fmla="*/ 3633173 h 3784177"/>
              <a:gd name="connsiteX91" fmla="*/ 1734224 w 8037833"/>
              <a:gd name="connsiteY91" fmla="*/ 3655593 h 3784177"/>
              <a:gd name="connsiteX92" fmla="*/ 1721989 w 8037833"/>
              <a:gd name="connsiteY92" fmla="*/ 3627298 h 3784177"/>
              <a:gd name="connsiteX93" fmla="*/ 1664576 w 8037833"/>
              <a:gd name="connsiteY93" fmla="*/ 3638572 h 3784177"/>
              <a:gd name="connsiteX94" fmla="*/ 1577459 w 8037833"/>
              <a:gd name="connsiteY94" fmla="*/ 3658824 h 3784177"/>
              <a:gd name="connsiteX95" fmla="*/ 1527269 w 8037833"/>
              <a:gd name="connsiteY95" fmla="*/ 3663088 h 3784177"/>
              <a:gd name="connsiteX96" fmla="*/ 1390118 w 8037833"/>
              <a:gd name="connsiteY96" fmla="*/ 3682789 h 3784177"/>
              <a:gd name="connsiteX97" fmla="*/ 1252698 w 8037833"/>
              <a:gd name="connsiteY97" fmla="*/ 3708662 h 3784177"/>
              <a:gd name="connsiteX98" fmla="*/ 1171039 w 8037833"/>
              <a:gd name="connsiteY98" fmla="*/ 3758642 h 3784177"/>
              <a:gd name="connsiteX99" fmla="*/ 1058106 w 8037833"/>
              <a:gd name="connsiteY99" fmla="*/ 3776166 h 3784177"/>
              <a:gd name="connsiteX100" fmla="*/ 1039167 w 8037833"/>
              <a:gd name="connsiteY100" fmla="*/ 3784177 h 3784177"/>
              <a:gd name="connsiteX101" fmla="*/ 1012958 w 8037833"/>
              <a:gd name="connsiteY101" fmla="*/ 3779206 h 3784177"/>
              <a:gd name="connsiteX102" fmla="*/ 907906 w 8037833"/>
              <a:gd name="connsiteY102" fmla="*/ 3757678 h 3784177"/>
              <a:gd name="connsiteX103" fmla="*/ 825226 w 8037833"/>
              <a:gd name="connsiteY103" fmla="*/ 3726369 h 3784177"/>
              <a:gd name="connsiteX104" fmla="*/ 722264 w 8037833"/>
              <a:gd name="connsiteY104" fmla="*/ 3747612 h 3784177"/>
              <a:gd name="connsiteX105" fmla="*/ 659460 w 8037833"/>
              <a:gd name="connsiteY105" fmla="*/ 3740429 h 3784177"/>
              <a:gd name="connsiteX106" fmla="*/ 556552 w 8037833"/>
              <a:gd name="connsiteY106" fmla="*/ 3739124 h 3784177"/>
              <a:gd name="connsiteX107" fmla="*/ 445444 w 8037833"/>
              <a:gd name="connsiteY107" fmla="*/ 3764831 h 3784177"/>
              <a:gd name="connsiteX108" fmla="*/ 393295 w 8037833"/>
              <a:gd name="connsiteY108" fmla="*/ 3753097 h 3784177"/>
              <a:gd name="connsiteX109" fmla="*/ 339711 w 8037833"/>
              <a:gd name="connsiteY109" fmla="*/ 3718242 h 3784177"/>
              <a:gd name="connsiteX110" fmla="*/ 222239 w 8037833"/>
              <a:gd name="connsiteY110" fmla="*/ 3672335 h 3784177"/>
              <a:gd name="connsiteX111" fmla="*/ 163578 w 8037833"/>
              <a:gd name="connsiteY111" fmla="*/ 3656292 h 3784177"/>
              <a:gd name="connsiteX112" fmla="*/ 72220 w 8037833"/>
              <a:gd name="connsiteY112" fmla="*/ 3645272 h 3784177"/>
              <a:gd name="connsiteX113" fmla="*/ 44395 w 8037833"/>
              <a:gd name="connsiteY113" fmla="*/ 3639455 h 3784177"/>
              <a:gd name="connsiteX114" fmla="*/ 1962 w 8037833"/>
              <a:gd name="connsiteY114" fmla="*/ 3635948 h 3784177"/>
              <a:gd name="connsiteX115" fmla="*/ 0 w 8037833"/>
              <a:gd name="connsiteY115" fmla="*/ 3635261 h 3784177"/>
              <a:gd name="connsiteX116" fmla="*/ 0 w 8037833"/>
              <a:gd name="connsiteY11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90721 w 8037833"/>
              <a:gd name="connsiteY80" fmla="*/ 3685313 h 3784177"/>
              <a:gd name="connsiteX81" fmla="*/ 2423704 w 8037833"/>
              <a:gd name="connsiteY81" fmla="*/ 3658079 h 3784177"/>
              <a:gd name="connsiteX82" fmla="*/ 2301172 w 8037833"/>
              <a:gd name="connsiteY82" fmla="*/ 3663053 h 3784177"/>
              <a:gd name="connsiteX83" fmla="*/ 2294102 w 8037833"/>
              <a:gd name="connsiteY83" fmla="*/ 3671151 h 3784177"/>
              <a:gd name="connsiteX84" fmla="*/ 2238966 w 8037833"/>
              <a:gd name="connsiteY84" fmla="*/ 3668777 h 3784177"/>
              <a:gd name="connsiteX85" fmla="*/ 2082844 w 8037833"/>
              <a:gd name="connsiteY85" fmla="*/ 3631994 h 3784177"/>
              <a:gd name="connsiteX86" fmla="*/ 1938480 w 8037833"/>
              <a:gd name="connsiteY86" fmla="*/ 3601439 h 3784177"/>
              <a:gd name="connsiteX87" fmla="*/ 1900166 w 8037833"/>
              <a:gd name="connsiteY87" fmla="*/ 3609358 h 3784177"/>
              <a:gd name="connsiteX88" fmla="*/ 1835976 w 8037833"/>
              <a:gd name="connsiteY88" fmla="*/ 3622065 h 3784177"/>
              <a:gd name="connsiteX89" fmla="*/ 1787830 w 8037833"/>
              <a:gd name="connsiteY89" fmla="*/ 3633173 h 3784177"/>
              <a:gd name="connsiteX90" fmla="*/ 1734224 w 8037833"/>
              <a:gd name="connsiteY90" fmla="*/ 3655593 h 3784177"/>
              <a:gd name="connsiteX91" fmla="*/ 1721989 w 8037833"/>
              <a:gd name="connsiteY91" fmla="*/ 3627298 h 3784177"/>
              <a:gd name="connsiteX92" fmla="*/ 1664576 w 8037833"/>
              <a:gd name="connsiteY92" fmla="*/ 3638572 h 3784177"/>
              <a:gd name="connsiteX93" fmla="*/ 1577459 w 8037833"/>
              <a:gd name="connsiteY93" fmla="*/ 3658824 h 3784177"/>
              <a:gd name="connsiteX94" fmla="*/ 1527269 w 8037833"/>
              <a:gd name="connsiteY94" fmla="*/ 3663088 h 3784177"/>
              <a:gd name="connsiteX95" fmla="*/ 1390118 w 8037833"/>
              <a:gd name="connsiteY95" fmla="*/ 3682789 h 3784177"/>
              <a:gd name="connsiteX96" fmla="*/ 1252698 w 8037833"/>
              <a:gd name="connsiteY96" fmla="*/ 3708662 h 3784177"/>
              <a:gd name="connsiteX97" fmla="*/ 1171039 w 8037833"/>
              <a:gd name="connsiteY97" fmla="*/ 3758642 h 3784177"/>
              <a:gd name="connsiteX98" fmla="*/ 1058106 w 8037833"/>
              <a:gd name="connsiteY98" fmla="*/ 3776166 h 3784177"/>
              <a:gd name="connsiteX99" fmla="*/ 1039167 w 8037833"/>
              <a:gd name="connsiteY99" fmla="*/ 3784177 h 3784177"/>
              <a:gd name="connsiteX100" fmla="*/ 1012958 w 8037833"/>
              <a:gd name="connsiteY100" fmla="*/ 3779206 h 3784177"/>
              <a:gd name="connsiteX101" fmla="*/ 907906 w 8037833"/>
              <a:gd name="connsiteY101" fmla="*/ 3757678 h 3784177"/>
              <a:gd name="connsiteX102" fmla="*/ 825226 w 8037833"/>
              <a:gd name="connsiteY102" fmla="*/ 3726369 h 3784177"/>
              <a:gd name="connsiteX103" fmla="*/ 722264 w 8037833"/>
              <a:gd name="connsiteY103" fmla="*/ 3747612 h 3784177"/>
              <a:gd name="connsiteX104" fmla="*/ 659460 w 8037833"/>
              <a:gd name="connsiteY104" fmla="*/ 3740429 h 3784177"/>
              <a:gd name="connsiteX105" fmla="*/ 556552 w 8037833"/>
              <a:gd name="connsiteY105" fmla="*/ 3739124 h 3784177"/>
              <a:gd name="connsiteX106" fmla="*/ 445444 w 8037833"/>
              <a:gd name="connsiteY106" fmla="*/ 3764831 h 3784177"/>
              <a:gd name="connsiteX107" fmla="*/ 393295 w 8037833"/>
              <a:gd name="connsiteY107" fmla="*/ 3753097 h 3784177"/>
              <a:gd name="connsiteX108" fmla="*/ 339711 w 8037833"/>
              <a:gd name="connsiteY108" fmla="*/ 3718242 h 3784177"/>
              <a:gd name="connsiteX109" fmla="*/ 222239 w 8037833"/>
              <a:gd name="connsiteY109" fmla="*/ 3672335 h 3784177"/>
              <a:gd name="connsiteX110" fmla="*/ 163578 w 8037833"/>
              <a:gd name="connsiteY110" fmla="*/ 3656292 h 3784177"/>
              <a:gd name="connsiteX111" fmla="*/ 72220 w 8037833"/>
              <a:gd name="connsiteY111" fmla="*/ 3645272 h 3784177"/>
              <a:gd name="connsiteX112" fmla="*/ 44395 w 8037833"/>
              <a:gd name="connsiteY112" fmla="*/ 3639455 h 3784177"/>
              <a:gd name="connsiteX113" fmla="*/ 1962 w 8037833"/>
              <a:gd name="connsiteY113" fmla="*/ 3635948 h 3784177"/>
              <a:gd name="connsiteX114" fmla="*/ 0 w 8037833"/>
              <a:gd name="connsiteY114" fmla="*/ 3635261 h 3784177"/>
              <a:gd name="connsiteX115" fmla="*/ 0 w 8037833"/>
              <a:gd name="connsiteY11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721989 w 8037833"/>
              <a:gd name="connsiteY90" fmla="*/ 3627298 h 3784177"/>
              <a:gd name="connsiteX91" fmla="*/ 1664576 w 8037833"/>
              <a:gd name="connsiteY91" fmla="*/ 3638572 h 3784177"/>
              <a:gd name="connsiteX92" fmla="*/ 1577459 w 8037833"/>
              <a:gd name="connsiteY92" fmla="*/ 3658824 h 3784177"/>
              <a:gd name="connsiteX93" fmla="*/ 1527269 w 8037833"/>
              <a:gd name="connsiteY93" fmla="*/ 3663088 h 3784177"/>
              <a:gd name="connsiteX94" fmla="*/ 1390118 w 8037833"/>
              <a:gd name="connsiteY94" fmla="*/ 3682789 h 3784177"/>
              <a:gd name="connsiteX95" fmla="*/ 1252698 w 8037833"/>
              <a:gd name="connsiteY95" fmla="*/ 3708662 h 3784177"/>
              <a:gd name="connsiteX96" fmla="*/ 1171039 w 8037833"/>
              <a:gd name="connsiteY96" fmla="*/ 3758642 h 3784177"/>
              <a:gd name="connsiteX97" fmla="*/ 1058106 w 8037833"/>
              <a:gd name="connsiteY97" fmla="*/ 3776166 h 3784177"/>
              <a:gd name="connsiteX98" fmla="*/ 1039167 w 8037833"/>
              <a:gd name="connsiteY98" fmla="*/ 3784177 h 3784177"/>
              <a:gd name="connsiteX99" fmla="*/ 1012958 w 8037833"/>
              <a:gd name="connsiteY99" fmla="*/ 3779206 h 3784177"/>
              <a:gd name="connsiteX100" fmla="*/ 907906 w 8037833"/>
              <a:gd name="connsiteY100" fmla="*/ 3757678 h 3784177"/>
              <a:gd name="connsiteX101" fmla="*/ 825226 w 8037833"/>
              <a:gd name="connsiteY101" fmla="*/ 3726369 h 3784177"/>
              <a:gd name="connsiteX102" fmla="*/ 722264 w 8037833"/>
              <a:gd name="connsiteY102" fmla="*/ 3747612 h 3784177"/>
              <a:gd name="connsiteX103" fmla="*/ 659460 w 8037833"/>
              <a:gd name="connsiteY103" fmla="*/ 3740429 h 3784177"/>
              <a:gd name="connsiteX104" fmla="*/ 556552 w 8037833"/>
              <a:gd name="connsiteY104" fmla="*/ 3739124 h 3784177"/>
              <a:gd name="connsiteX105" fmla="*/ 445444 w 8037833"/>
              <a:gd name="connsiteY105" fmla="*/ 3764831 h 3784177"/>
              <a:gd name="connsiteX106" fmla="*/ 393295 w 8037833"/>
              <a:gd name="connsiteY106" fmla="*/ 3753097 h 3784177"/>
              <a:gd name="connsiteX107" fmla="*/ 339711 w 8037833"/>
              <a:gd name="connsiteY107" fmla="*/ 3718242 h 3784177"/>
              <a:gd name="connsiteX108" fmla="*/ 222239 w 8037833"/>
              <a:gd name="connsiteY108" fmla="*/ 3672335 h 3784177"/>
              <a:gd name="connsiteX109" fmla="*/ 163578 w 8037833"/>
              <a:gd name="connsiteY109" fmla="*/ 3656292 h 3784177"/>
              <a:gd name="connsiteX110" fmla="*/ 72220 w 8037833"/>
              <a:gd name="connsiteY110" fmla="*/ 3645272 h 3784177"/>
              <a:gd name="connsiteX111" fmla="*/ 44395 w 8037833"/>
              <a:gd name="connsiteY111" fmla="*/ 3639455 h 3784177"/>
              <a:gd name="connsiteX112" fmla="*/ 1962 w 8037833"/>
              <a:gd name="connsiteY112" fmla="*/ 3635948 h 3784177"/>
              <a:gd name="connsiteX113" fmla="*/ 0 w 8037833"/>
              <a:gd name="connsiteY113" fmla="*/ 3635261 h 3784177"/>
              <a:gd name="connsiteX114" fmla="*/ 0 w 8037833"/>
              <a:gd name="connsiteY11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664576 w 8037833"/>
              <a:gd name="connsiteY90" fmla="*/ 3638572 h 3784177"/>
              <a:gd name="connsiteX91" fmla="*/ 1577459 w 8037833"/>
              <a:gd name="connsiteY91" fmla="*/ 3658824 h 3784177"/>
              <a:gd name="connsiteX92" fmla="*/ 1527269 w 8037833"/>
              <a:gd name="connsiteY92" fmla="*/ 3663088 h 3784177"/>
              <a:gd name="connsiteX93" fmla="*/ 1390118 w 8037833"/>
              <a:gd name="connsiteY93" fmla="*/ 3682789 h 3784177"/>
              <a:gd name="connsiteX94" fmla="*/ 1252698 w 8037833"/>
              <a:gd name="connsiteY94" fmla="*/ 3708662 h 3784177"/>
              <a:gd name="connsiteX95" fmla="*/ 1171039 w 8037833"/>
              <a:gd name="connsiteY95" fmla="*/ 3758642 h 3784177"/>
              <a:gd name="connsiteX96" fmla="*/ 1058106 w 8037833"/>
              <a:gd name="connsiteY96" fmla="*/ 3776166 h 3784177"/>
              <a:gd name="connsiteX97" fmla="*/ 1039167 w 8037833"/>
              <a:gd name="connsiteY97" fmla="*/ 3784177 h 3784177"/>
              <a:gd name="connsiteX98" fmla="*/ 1012958 w 8037833"/>
              <a:gd name="connsiteY98" fmla="*/ 3779206 h 3784177"/>
              <a:gd name="connsiteX99" fmla="*/ 907906 w 8037833"/>
              <a:gd name="connsiteY99" fmla="*/ 3757678 h 3784177"/>
              <a:gd name="connsiteX100" fmla="*/ 825226 w 8037833"/>
              <a:gd name="connsiteY100" fmla="*/ 3726369 h 3784177"/>
              <a:gd name="connsiteX101" fmla="*/ 722264 w 8037833"/>
              <a:gd name="connsiteY101" fmla="*/ 3747612 h 3784177"/>
              <a:gd name="connsiteX102" fmla="*/ 659460 w 8037833"/>
              <a:gd name="connsiteY102" fmla="*/ 3740429 h 3784177"/>
              <a:gd name="connsiteX103" fmla="*/ 556552 w 8037833"/>
              <a:gd name="connsiteY103" fmla="*/ 3739124 h 3784177"/>
              <a:gd name="connsiteX104" fmla="*/ 445444 w 8037833"/>
              <a:gd name="connsiteY104" fmla="*/ 3764831 h 3784177"/>
              <a:gd name="connsiteX105" fmla="*/ 393295 w 8037833"/>
              <a:gd name="connsiteY105" fmla="*/ 3753097 h 3784177"/>
              <a:gd name="connsiteX106" fmla="*/ 339711 w 8037833"/>
              <a:gd name="connsiteY106" fmla="*/ 3718242 h 3784177"/>
              <a:gd name="connsiteX107" fmla="*/ 222239 w 8037833"/>
              <a:gd name="connsiteY107" fmla="*/ 3672335 h 3784177"/>
              <a:gd name="connsiteX108" fmla="*/ 163578 w 8037833"/>
              <a:gd name="connsiteY108" fmla="*/ 3656292 h 3784177"/>
              <a:gd name="connsiteX109" fmla="*/ 72220 w 8037833"/>
              <a:gd name="connsiteY109" fmla="*/ 3645272 h 3784177"/>
              <a:gd name="connsiteX110" fmla="*/ 44395 w 8037833"/>
              <a:gd name="connsiteY110" fmla="*/ 3639455 h 3784177"/>
              <a:gd name="connsiteX111" fmla="*/ 1962 w 8037833"/>
              <a:gd name="connsiteY111" fmla="*/ 3635948 h 3784177"/>
              <a:gd name="connsiteX112" fmla="*/ 0 w 8037833"/>
              <a:gd name="connsiteY112" fmla="*/ 3635261 h 3784177"/>
              <a:gd name="connsiteX113" fmla="*/ 0 w 8037833"/>
              <a:gd name="connsiteY11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787830 w 8037833"/>
              <a:gd name="connsiteY87" fmla="*/ 3633173 h 3784177"/>
              <a:gd name="connsiteX88" fmla="*/ 1734224 w 8037833"/>
              <a:gd name="connsiteY88" fmla="*/ 3655593 h 3784177"/>
              <a:gd name="connsiteX89" fmla="*/ 1664576 w 8037833"/>
              <a:gd name="connsiteY89" fmla="*/ 3638572 h 3784177"/>
              <a:gd name="connsiteX90" fmla="*/ 1577459 w 8037833"/>
              <a:gd name="connsiteY90" fmla="*/ 3658824 h 3784177"/>
              <a:gd name="connsiteX91" fmla="*/ 1527269 w 8037833"/>
              <a:gd name="connsiteY91" fmla="*/ 3663088 h 3784177"/>
              <a:gd name="connsiteX92" fmla="*/ 1390118 w 8037833"/>
              <a:gd name="connsiteY92" fmla="*/ 3682789 h 3784177"/>
              <a:gd name="connsiteX93" fmla="*/ 1252698 w 8037833"/>
              <a:gd name="connsiteY93" fmla="*/ 3708662 h 3784177"/>
              <a:gd name="connsiteX94" fmla="*/ 1171039 w 8037833"/>
              <a:gd name="connsiteY94" fmla="*/ 3758642 h 3784177"/>
              <a:gd name="connsiteX95" fmla="*/ 1058106 w 8037833"/>
              <a:gd name="connsiteY95" fmla="*/ 3776166 h 3784177"/>
              <a:gd name="connsiteX96" fmla="*/ 1039167 w 8037833"/>
              <a:gd name="connsiteY96" fmla="*/ 3784177 h 3784177"/>
              <a:gd name="connsiteX97" fmla="*/ 1012958 w 8037833"/>
              <a:gd name="connsiteY97" fmla="*/ 3779206 h 3784177"/>
              <a:gd name="connsiteX98" fmla="*/ 907906 w 8037833"/>
              <a:gd name="connsiteY98" fmla="*/ 3757678 h 3784177"/>
              <a:gd name="connsiteX99" fmla="*/ 825226 w 8037833"/>
              <a:gd name="connsiteY99" fmla="*/ 3726369 h 3784177"/>
              <a:gd name="connsiteX100" fmla="*/ 722264 w 8037833"/>
              <a:gd name="connsiteY100" fmla="*/ 3747612 h 3784177"/>
              <a:gd name="connsiteX101" fmla="*/ 659460 w 8037833"/>
              <a:gd name="connsiteY101" fmla="*/ 3740429 h 3784177"/>
              <a:gd name="connsiteX102" fmla="*/ 556552 w 8037833"/>
              <a:gd name="connsiteY102" fmla="*/ 3739124 h 3784177"/>
              <a:gd name="connsiteX103" fmla="*/ 445444 w 8037833"/>
              <a:gd name="connsiteY103" fmla="*/ 3764831 h 3784177"/>
              <a:gd name="connsiteX104" fmla="*/ 393295 w 8037833"/>
              <a:gd name="connsiteY104" fmla="*/ 3753097 h 3784177"/>
              <a:gd name="connsiteX105" fmla="*/ 339711 w 8037833"/>
              <a:gd name="connsiteY105" fmla="*/ 3718242 h 3784177"/>
              <a:gd name="connsiteX106" fmla="*/ 222239 w 8037833"/>
              <a:gd name="connsiteY106" fmla="*/ 3672335 h 3784177"/>
              <a:gd name="connsiteX107" fmla="*/ 163578 w 8037833"/>
              <a:gd name="connsiteY107" fmla="*/ 3656292 h 3784177"/>
              <a:gd name="connsiteX108" fmla="*/ 72220 w 8037833"/>
              <a:gd name="connsiteY108" fmla="*/ 3645272 h 3784177"/>
              <a:gd name="connsiteX109" fmla="*/ 44395 w 8037833"/>
              <a:gd name="connsiteY109" fmla="*/ 3639455 h 3784177"/>
              <a:gd name="connsiteX110" fmla="*/ 1962 w 8037833"/>
              <a:gd name="connsiteY110" fmla="*/ 3635948 h 3784177"/>
              <a:gd name="connsiteX111" fmla="*/ 0 w 8037833"/>
              <a:gd name="connsiteY111" fmla="*/ 3635261 h 3784177"/>
              <a:gd name="connsiteX112" fmla="*/ 0 w 8037833"/>
              <a:gd name="connsiteY11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94102 w 8037833"/>
              <a:gd name="connsiteY81" fmla="*/ 3671151 h 3784177"/>
              <a:gd name="connsiteX82" fmla="*/ 2238966 w 8037833"/>
              <a:gd name="connsiteY82" fmla="*/ 3668777 h 3784177"/>
              <a:gd name="connsiteX83" fmla="*/ 2082844 w 8037833"/>
              <a:gd name="connsiteY83" fmla="*/ 3631994 h 3784177"/>
              <a:gd name="connsiteX84" fmla="*/ 1938480 w 8037833"/>
              <a:gd name="connsiteY84" fmla="*/ 3601439 h 3784177"/>
              <a:gd name="connsiteX85" fmla="*/ 1900166 w 8037833"/>
              <a:gd name="connsiteY85" fmla="*/ 3609358 h 3784177"/>
              <a:gd name="connsiteX86" fmla="*/ 1787830 w 8037833"/>
              <a:gd name="connsiteY86" fmla="*/ 3633173 h 3784177"/>
              <a:gd name="connsiteX87" fmla="*/ 1734224 w 8037833"/>
              <a:gd name="connsiteY87" fmla="*/ 3655593 h 3784177"/>
              <a:gd name="connsiteX88" fmla="*/ 1664576 w 8037833"/>
              <a:gd name="connsiteY88" fmla="*/ 3638572 h 3784177"/>
              <a:gd name="connsiteX89" fmla="*/ 1577459 w 8037833"/>
              <a:gd name="connsiteY89" fmla="*/ 3658824 h 3784177"/>
              <a:gd name="connsiteX90" fmla="*/ 1527269 w 8037833"/>
              <a:gd name="connsiteY90" fmla="*/ 3663088 h 3784177"/>
              <a:gd name="connsiteX91" fmla="*/ 1390118 w 8037833"/>
              <a:gd name="connsiteY91" fmla="*/ 3682789 h 3784177"/>
              <a:gd name="connsiteX92" fmla="*/ 1252698 w 8037833"/>
              <a:gd name="connsiteY92" fmla="*/ 3708662 h 3784177"/>
              <a:gd name="connsiteX93" fmla="*/ 1171039 w 8037833"/>
              <a:gd name="connsiteY93" fmla="*/ 3758642 h 3784177"/>
              <a:gd name="connsiteX94" fmla="*/ 1058106 w 8037833"/>
              <a:gd name="connsiteY94" fmla="*/ 3776166 h 3784177"/>
              <a:gd name="connsiteX95" fmla="*/ 1039167 w 8037833"/>
              <a:gd name="connsiteY95" fmla="*/ 3784177 h 3784177"/>
              <a:gd name="connsiteX96" fmla="*/ 1012958 w 8037833"/>
              <a:gd name="connsiteY96" fmla="*/ 3779206 h 3784177"/>
              <a:gd name="connsiteX97" fmla="*/ 907906 w 8037833"/>
              <a:gd name="connsiteY97" fmla="*/ 3757678 h 3784177"/>
              <a:gd name="connsiteX98" fmla="*/ 825226 w 8037833"/>
              <a:gd name="connsiteY98" fmla="*/ 3726369 h 3784177"/>
              <a:gd name="connsiteX99" fmla="*/ 722264 w 8037833"/>
              <a:gd name="connsiteY99" fmla="*/ 3747612 h 3784177"/>
              <a:gd name="connsiteX100" fmla="*/ 659460 w 8037833"/>
              <a:gd name="connsiteY100" fmla="*/ 3740429 h 3784177"/>
              <a:gd name="connsiteX101" fmla="*/ 556552 w 8037833"/>
              <a:gd name="connsiteY101" fmla="*/ 3739124 h 3784177"/>
              <a:gd name="connsiteX102" fmla="*/ 445444 w 8037833"/>
              <a:gd name="connsiteY102" fmla="*/ 3764831 h 3784177"/>
              <a:gd name="connsiteX103" fmla="*/ 393295 w 8037833"/>
              <a:gd name="connsiteY103" fmla="*/ 3753097 h 3784177"/>
              <a:gd name="connsiteX104" fmla="*/ 339711 w 8037833"/>
              <a:gd name="connsiteY104" fmla="*/ 3718242 h 3784177"/>
              <a:gd name="connsiteX105" fmla="*/ 222239 w 8037833"/>
              <a:gd name="connsiteY105" fmla="*/ 3672335 h 3784177"/>
              <a:gd name="connsiteX106" fmla="*/ 163578 w 8037833"/>
              <a:gd name="connsiteY106" fmla="*/ 3656292 h 3784177"/>
              <a:gd name="connsiteX107" fmla="*/ 72220 w 8037833"/>
              <a:gd name="connsiteY107" fmla="*/ 3645272 h 3784177"/>
              <a:gd name="connsiteX108" fmla="*/ 44395 w 8037833"/>
              <a:gd name="connsiteY108" fmla="*/ 3639455 h 3784177"/>
              <a:gd name="connsiteX109" fmla="*/ 1962 w 8037833"/>
              <a:gd name="connsiteY109" fmla="*/ 3635948 h 3784177"/>
              <a:gd name="connsiteX110" fmla="*/ 0 w 8037833"/>
              <a:gd name="connsiteY110" fmla="*/ 3635261 h 3784177"/>
              <a:gd name="connsiteX111" fmla="*/ 0 w 8037833"/>
              <a:gd name="connsiteY11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85384 w 8037833"/>
              <a:gd name="connsiteY101" fmla="*/ 3726388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504085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11556 w 8037833"/>
              <a:gd name="connsiteY53" fmla="*/ 3729673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206642 w 8037833"/>
              <a:gd name="connsiteY89" fmla="*/ 3736384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04758 w 8037833"/>
              <a:gd name="connsiteY82" fmla="*/ 3637625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8037833" h="3784177">
                <a:moveTo>
                  <a:pt x="0" y="12763"/>
                </a:moveTo>
                <a:lnTo>
                  <a:pt x="8037833" y="0"/>
                </a:lnTo>
                <a:lnTo>
                  <a:pt x="8037833" y="3123098"/>
                </a:lnTo>
                <a:lnTo>
                  <a:pt x="8034343" y="3122573"/>
                </a:lnTo>
                <a:cubicBezTo>
                  <a:pt x="7983474" y="3121603"/>
                  <a:pt x="7958686" y="3166517"/>
                  <a:pt x="7877229" y="3143819"/>
                </a:cubicBezTo>
                <a:cubicBezTo>
                  <a:pt x="7902982" y="3130590"/>
                  <a:pt x="7764195" y="3161981"/>
                  <a:pt x="7752740" y="3181149"/>
                </a:cubicBezTo>
                <a:cubicBezTo>
                  <a:pt x="7676202" y="3198058"/>
                  <a:pt x="7659123" y="3129063"/>
                  <a:pt x="7588760" y="3183782"/>
                </a:cubicBezTo>
                <a:cubicBezTo>
                  <a:pt x="7551891" y="3215463"/>
                  <a:pt x="7426365" y="3228579"/>
                  <a:pt x="7351256" y="3276296"/>
                </a:cubicBezTo>
                <a:cubicBezTo>
                  <a:pt x="7314255" y="3274736"/>
                  <a:pt x="7277479" y="3268807"/>
                  <a:pt x="7241630" y="3258619"/>
                </a:cubicBezTo>
                <a:cubicBezTo>
                  <a:pt x="7225774" y="3249278"/>
                  <a:pt x="7215938" y="3250389"/>
                  <a:pt x="7197338" y="3224751"/>
                </a:cubicBezTo>
                <a:cubicBezTo>
                  <a:pt x="7195955" y="3243380"/>
                  <a:pt x="7188542" y="3231477"/>
                  <a:pt x="7180777" y="3222826"/>
                </a:cubicBezTo>
                <a:cubicBezTo>
                  <a:pt x="7171770" y="3230955"/>
                  <a:pt x="7156637" y="3256184"/>
                  <a:pt x="7146896" y="3256975"/>
                </a:cubicBezTo>
                <a:cubicBezTo>
                  <a:pt x="7127629" y="3216232"/>
                  <a:pt x="7125488" y="3280164"/>
                  <a:pt x="7101771" y="3257015"/>
                </a:cubicBezTo>
                <a:cubicBezTo>
                  <a:pt x="7091351" y="3270846"/>
                  <a:pt x="7071846" y="3326895"/>
                  <a:pt x="7047844" y="3303791"/>
                </a:cubicBezTo>
                <a:cubicBezTo>
                  <a:pt x="6992848" y="3331112"/>
                  <a:pt x="6969266" y="3372516"/>
                  <a:pt x="6912506" y="3361478"/>
                </a:cubicBezTo>
                <a:cubicBezTo>
                  <a:pt x="6904521" y="3387853"/>
                  <a:pt x="6807293" y="3321424"/>
                  <a:pt x="6819463" y="3368624"/>
                </a:cubicBezTo>
                <a:cubicBezTo>
                  <a:pt x="6800520" y="3366318"/>
                  <a:pt x="6786640" y="3347534"/>
                  <a:pt x="6797198" y="3378256"/>
                </a:cubicBezTo>
                <a:lnTo>
                  <a:pt x="6687784" y="3376132"/>
                </a:lnTo>
                <a:cubicBezTo>
                  <a:pt x="6627134" y="3366894"/>
                  <a:pt x="6605084" y="3434017"/>
                  <a:pt x="6566539" y="3382500"/>
                </a:cubicBezTo>
                <a:cubicBezTo>
                  <a:pt x="6505539" y="3381128"/>
                  <a:pt x="6435204" y="3374346"/>
                  <a:pt x="6352283" y="3374762"/>
                </a:cubicBezTo>
                <a:cubicBezTo>
                  <a:pt x="6293888" y="3372097"/>
                  <a:pt x="6170788" y="3347568"/>
                  <a:pt x="6111718" y="3357536"/>
                </a:cubicBezTo>
                <a:cubicBezTo>
                  <a:pt x="6041005" y="3333697"/>
                  <a:pt x="6098061" y="3372084"/>
                  <a:pt x="6022263" y="3359057"/>
                </a:cubicBezTo>
                <a:cubicBezTo>
                  <a:pt x="5989123" y="3410585"/>
                  <a:pt x="5931322" y="3384912"/>
                  <a:pt x="5891274" y="3397681"/>
                </a:cubicBezTo>
                <a:cubicBezTo>
                  <a:pt x="5845239" y="3408862"/>
                  <a:pt x="5792317" y="3420977"/>
                  <a:pt x="5746050" y="3426142"/>
                </a:cubicBezTo>
                <a:cubicBezTo>
                  <a:pt x="5709404" y="3402923"/>
                  <a:pt x="5659139" y="3459917"/>
                  <a:pt x="5613670" y="3428671"/>
                </a:cubicBezTo>
                <a:cubicBezTo>
                  <a:pt x="5596941" y="3421144"/>
                  <a:pt x="5545141" y="3422095"/>
                  <a:pt x="5535334" y="3437044"/>
                </a:cubicBezTo>
                <a:cubicBezTo>
                  <a:pt x="5524532" y="3440286"/>
                  <a:pt x="5511933" y="3434991"/>
                  <a:pt x="5506940" y="3450999"/>
                </a:cubicBezTo>
                <a:cubicBezTo>
                  <a:pt x="5498692" y="3470265"/>
                  <a:pt x="5461008" y="3440518"/>
                  <a:pt x="5466372" y="3463245"/>
                </a:cubicBezTo>
                <a:cubicBezTo>
                  <a:pt x="5439614" y="3442862"/>
                  <a:pt x="5418331" y="3483220"/>
                  <a:pt x="5395833" y="3493194"/>
                </a:cubicBezTo>
                <a:cubicBezTo>
                  <a:pt x="5374758" y="3472971"/>
                  <a:pt x="5354436" y="3500114"/>
                  <a:pt x="5305325" y="3505200"/>
                </a:cubicBezTo>
                <a:cubicBezTo>
                  <a:pt x="5282149" y="3481812"/>
                  <a:pt x="5266154" y="3522676"/>
                  <a:pt x="5223043" y="3491664"/>
                </a:cubicBezTo>
                <a:cubicBezTo>
                  <a:pt x="5200154" y="3491478"/>
                  <a:pt x="5207329" y="3491346"/>
                  <a:pt x="5167992" y="3486279"/>
                </a:cubicBezTo>
                <a:cubicBezTo>
                  <a:pt x="5107971" y="3480838"/>
                  <a:pt x="5042315" y="3467667"/>
                  <a:pt x="4987020" y="3461263"/>
                </a:cubicBezTo>
                <a:cubicBezTo>
                  <a:pt x="4924981" y="3458977"/>
                  <a:pt x="4971120" y="3508066"/>
                  <a:pt x="4890003" y="3469874"/>
                </a:cubicBezTo>
                <a:cubicBezTo>
                  <a:pt x="4883619" y="3488080"/>
                  <a:pt x="4873972" y="3489465"/>
                  <a:pt x="4856654" y="3481880"/>
                </a:cubicBezTo>
                <a:cubicBezTo>
                  <a:pt x="4826649" y="3482096"/>
                  <a:pt x="4833746" y="3526606"/>
                  <a:pt x="4800711" y="3501441"/>
                </a:cubicBezTo>
                <a:cubicBezTo>
                  <a:pt x="4808694" y="3525119"/>
                  <a:pt x="4745093" y="3513953"/>
                  <a:pt x="4761569" y="3538103"/>
                </a:cubicBezTo>
                <a:cubicBezTo>
                  <a:pt x="4744478" y="3561060"/>
                  <a:pt x="4730992" y="3525632"/>
                  <a:pt x="4713734" y="3545724"/>
                </a:cubicBezTo>
                <a:cubicBezTo>
                  <a:pt x="4694993" y="3545439"/>
                  <a:pt x="4672479" y="3533026"/>
                  <a:pt x="4649120" y="3536392"/>
                </a:cubicBezTo>
                <a:cubicBezTo>
                  <a:pt x="4617081" y="3524764"/>
                  <a:pt x="4613909" y="3550370"/>
                  <a:pt x="4573578" y="3565923"/>
                </a:cubicBezTo>
                <a:cubicBezTo>
                  <a:pt x="4554559" y="3553131"/>
                  <a:pt x="4541305" y="3561025"/>
                  <a:pt x="4529117" y="3575592"/>
                </a:cubicBezTo>
                <a:cubicBezTo>
                  <a:pt x="4488096" y="3574977"/>
                  <a:pt x="4453361" y="3598310"/>
                  <a:pt x="4408641" y="3610000"/>
                </a:cubicBezTo>
                <a:cubicBezTo>
                  <a:pt x="4359520" y="3631497"/>
                  <a:pt x="4386585" y="3626629"/>
                  <a:pt x="4356402" y="3642792"/>
                </a:cubicBezTo>
                <a:lnTo>
                  <a:pt x="4270245" y="3665789"/>
                </a:lnTo>
                <a:lnTo>
                  <a:pt x="4208725" y="3678132"/>
                </a:lnTo>
                <a:lnTo>
                  <a:pt x="4191289" y="3702380"/>
                </a:lnTo>
                <a:lnTo>
                  <a:pt x="4191039" y="3702831"/>
                </a:lnTo>
                <a:lnTo>
                  <a:pt x="4181340" y="3701729"/>
                </a:lnTo>
                <a:cubicBezTo>
                  <a:pt x="4164960" y="3698824"/>
                  <a:pt x="4149012" y="3695007"/>
                  <a:pt x="4133816" y="3690565"/>
                </a:cubicBezTo>
                <a:cubicBezTo>
                  <a:pt x="4121337" y="3715793"/>
                  <a:pt x="4065005" y="3684188"/>
                  <a:pt x="4071732" y="3732513"/>
                </a:cubicBezTo>
                <a:cubicBezTo>
                  <a:pt x="4051251" y="3727949"/>
                  <a:pt x="4038650" y="3707633"/>
                  <a:pt x="4045924" y="3739404"/>
                </a:cubicBezTo>
                <a:cubicBezTo>
                  <a:pt x="4039196" y="3738807"/>
                  <a:pt x="4035086" y="3741389"/>
                  <a:pt x="4032171" y="3745523"/>
                </a:cubicBezTo>
                <a:lnTo>
                  <a:pt x="4011556" y="3729673"/>
                </a:lnTo>
                <a:lnTo>
                  <a:pt x="3985774" y="3736547"/>
                </a:lnTo>
                <a:lnTo>
                  <a:pt x="3979769" y="3738769"/>
                </a:lnTo>
                <a:lnTo>
                  <a:pt x="3950014" y="3726942"/>
                </a:lnTo>
                <a:lnTo>
                  <a:pt x="3934671" y="3723339"/>
                </a:lnTo>
                <a:lnTo>
                  <a:pt x="3930274" y="3717148"/>
                </a:lnTo>
                <a:cubicBezTo>
                  <a:pt x="3925557" y="3713336"/>
                  <a:pt x="3918845" y="3711571"/>
                  <a:pt x="3907660" y="3714456"/>
                </a:cubicBezTo>
                <a:lnTo>
                  <a:pt x="3905087" y="3716098"/>
                </a:lnTo>
                <a:lnTo>
                  <a:pt x="3886347" y="3706620"/>
                </a:lnTo>
                <a:cubicBezTo>
                  <a:pt x="3880298" y="3702306"/>
                  <a:pt x="3874918" y="3696877"/>
                  <a:pt x="3870533" y="3689905"/>
                </a:cubicBezTo>
                <a:cubicBezTo>
                  <a:pt x="3807578" y="3724969"/>
                  <a:pt x="3747319" y="3689891"/>
                  <a:pt x="3678563" y="3694486"/>
                </a:cubicBezTo>
                <a:cubicBezTo>
                  <a:pt x="3619015" y="3647819"/>
                  <a:pt x="3541898" y="3698501"/>
                  <a:pt x="3524121" y="3642736"/>
                </a:cubicBezTo>
                <a:cubicBezTo>
                  <a:pt x="3473280" y="3637953"/>
                  <a:pt x="3441828" y="3666410"/>
                  <a:pt x="3373519" y="3665785"/>
                </a:cubicBezTo>
                <a:cubicBezTo>
                  <a:pt x="3301144" y="3619995"/>
                  <a:pt x="3195679" y="3661016"/>
                  <a:pt x="3114267" y="3638983"/>
                </a:cubicBezTo>
                <a:cubicBezTo>
                  <a:pt x="3050301" y="3631891"/>
                  <a:pt x="3014478" y="3623781"/>
                  <a:pt x="2989722" y="3623230"/>
                </a:cubicBezTo>
                <a:cubicBezTo>
                  <a:pt x="2981490" y="3626253"/>
                  <a:pt x="2973615" y="3630768"/>
                  <a:pt x="2965734" y="3635676"/>
                </a:cubicBezTo>
                <a:lnTo>
                  <a:pt x="2961603" y="3638221"/>
                </a:lnTo>
                <a:lnTo>
                  <a:pt x="2944959" y="3639723"/>
                </a:lnTo>
                <a:lnTo>
                  <a:pt x="2940402" y="3651000"/>
                </a:lnTo>
                <a:lnTo>
                  <a:pt x="2884777" y="3660775"/>
                </a:lnTo>
                <a:cubicBezTo>
                  <a:pt x="2847798" y="3633323"/>
                  <a:pt x="2784577" y="3683878"/>
                  <a:pt x="2739034" y="3647396"/>
                </a:cubicBezTo>
                <a:cubicBezTo>
                  <a:pt x="2721723" y="3637914"/>
                  <a:pt x="2664700" y="3632640"/>
                  <a:pt x="2651827" y="3646306"/>
                </a:cubicBezTo>
                <a:cubicBezTo>
                  <a:pt x="2639507" y="3648229"/>
                  <a:pt x="2626416" y="3641459"/>
                  <a:pt x="2618680" y="3656755"/>
                </a:cubicBezTo>
                <a:cubicBezTo>
                  <a:pt x="2606912" y="3674893"/>
                  <a:pt x="2569710" y="3640834"/>
                  <a:pt x="2572404" y="3664043"/>
                </a:cubicBezTo>
                <a:cubicBezTo>
                  <a:pt x="2539908" y="3664264"/>
                  <a:pt x="2468909" y="3658244"/>
                  <a:pt x="2423704" y="3658079"/>
                </a:cubicBezTo>
                <a:cubicBezTo>
                  <a:pt x="2401541" y="3632076"/>
                  <a:pt x="2336245" y="3667858"/>
                  <a:pt x="2301172" y="3663053"/>
                </a:cubicBezTo>
                <a:cubicBezTo>
                  <a:pt x="2270382" y="3664836"/>
                  <a:pt x="2295133" y="3678405"/>
                  <a:pt x="2258745" y="3673229"/>
                </a:cubicBezTo>
                <a:cubicBezTo>
                  <a:pt x="2189914" y="3624313"/>
                  <a:pt x="2142671" y="3658345"/>
                  <a:pt x="2082844" y="3645349"/>
                </a:cubicBezTo>
                <a:cubicBezTo>
                  <a:pt x="2015031" y="3635633"/>
                  <a:pt x="2022192" y="3649098"/>
                  <a:pt x="1938480" y="3601439"/>
                </a:cubicBezTo>
                <a:cubicBezTo>
                  <a:pt x="1928908" y="3618751"/>
                  <a:pt x="1918117" y="3618969"/>
                  <a:pt x="1900166" y="3609358"/>
                </a:cubicBezTo>
                <a:cubicBezTo>
                  <a:pt x="1875058" y="3614647"/>
                  <a:pt x="1732415" y="3629919"/>
                  <a:pt x="1704758" y="3637625"/>
                </a:cubicBezTo>
                <a:cubicBezTo>
                  <a:pt x="1665493" y="3642494"/>
                  <a:pt x="1699638" y="3634297"/>
                  <a:pt x="1664576" y="3638572"/>
                </a:cubicBezTo>
                <a:cubicBezTo>
                  <a:pt x="1631025" y="3623179"/>
                  <a:pt x="1623938" y="3648223"/>
                  <a:pt x="1577459" y="3658824"/>
                </a:cubicBezTo>
                <a:cubicBezTo>
                  <a:pt x="1558372" y="3643840"/>
                  <a:pt x="1542705" y="3650086"/>
                  <a:pt x="1527269" y="3663088"/>
                </a:cubicBezTo>
                <a:cubicBezTo>
                  <a:pt x="1482304" y="3657554"/>
                  <a:pt x="1440875" y="3676551"/>
                  <a:pt x="1390118" y="3682789"/>
                </a:cubicBezTo>
                <a:cubicBezTo>
                  <a:pt x="1335668" y="3664499"/>
                  <a:pt x="1306940" y="3702155"/>
                  <a:pt x="1252698" y="3708662"/>
                </a:cubicBezTo>
                <a:cubicBezTo>
                  <a:pt x="1205896" y="3739126"/>
                  <a:pt x="1252155" y="3739345"/>
                  <a:pt x="1206642" y="3736384"/>
                </a:cubicBezTo>
                <a:cubicBezTo>
                  <a:pt x="1133049" y="3701459"/>
                  <a:pt x="1172385" y="3788811"/>
                  <a:pt x="1058106" y="3776166"/>
                </a:cubicBezTo>
                <a:cubicBezTo>
                  <a:pt x="1051718" y="3770370"/>
                  <a:pt x="1037785" y="3776256"/>
                  <a:pt x="1039167" y="3784177"/>
                </a:cubicBezTo>
                <a:cubicBezTo>
                  <a:pt x="1031939" y="3781717"/>
                  <a:pt x="991014" y="3757614"/>
                  <a:pt x="989223" y="3770303"/>
                </a:cubicBezTo>
                <a:cubicBezTo>
                  <a:pt x="952800" y="3771798"/>
                  <a:pt x="940354" y="3773288"/>
                  <a:pt x="907906" y="3757678"/>
                </a:cubicBezTo>
                <a:cubicBezTo>
                  <a:pt x="837671" y="3779460"/>
                  <a:pt x="875987" y="3720282"/>
                  <a:pt x="825226" y="3726369"/>
                </a:cubicBezTo>
                <a:cubicBezTo>
                  <a:pt x="784475" y="3751356"/>
                  <a:pt x="769332" y="3730978"/>
                  <a:pt x="722264" y="3747612"/>
                </a:cubicBezTo>
                <a:cubicBezTo>
                  <a:pt x="705940" y="3706527"/>
                  <a:pt x="677954" y="3751976"/>
                  <a:pt x="659460" y="3740429"/>
                </a:cubicBezTo>
                <a:cubicBezTo>
                  <a:pt x="630609" y="3788461"/>
                  <a:pt x="587162" y="3738081"/>
                  <a:pt x="556552" y="3739124"/>
                </a:cubicBezTo>
                <a:cubicBezTo>
                  <a:pt x="512191" y="3741235"/>
                  <a:pt x="421524" y="3729868"/>
                  <a:pt x="385384" y="3726388"/>
                </a:cubicBezTo>
                <a:cubicBezTo>
                  <a:pt x="371829" y="3727776"/>
                  <a:pt x="368220" y="3731702"/>
                  <a:pt x="339711" y="3718242"/>
                </a:cubicBezTo>
                <a:cubicBezTo>
                  <a:pt x="302559" y="3699664"/>
                  <a:pt x="266533" y="3688299"/>
                  <a:pt x="222239" y="3672335"/>
                </a:cubicBezTo>
                <a:cubicBezTo>
                  <a:pt x="210647" y="3639657"/>
                  <a:pt x="164789" y="3691878"/>
                  <a:pt x="163578" y="3656292"/>
                </a:cubicBezTo>
                <a:cubicBezTo>
                  <a:pt x="143579" y="3679822"/>
                  <a:pt x="105972" y="3643221"/>
                  <a:pt x="72220" y="3645272"/>
                </a:cubicBezTo>
                <a:cubicBezTo>
                  <a:pt x="65331" y="3629421"/>
                  <a:pt x="57584" y="3630437"/>
                  <a:pt x="44395" y="3639455"/>
                </a:cubicBezTo>
                <a:cubicBezTo>
                  <a:pt x="30887" y="3640873"/>
                  <a:pt x="16617" y="3639423"/>
                  <a:pt x="1962" y="3635948"/>
                </a:cubicBezTo>
                <a:lnTo>
                  <a:pt x="0" y="3635261"/>
                </a:lnTo>
                <a:lnTo>
                  <a:pt x="0" y="12763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DA32F2FE-5830-4FB6-B3F5-37B3669C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555" y="1470435"/>
            <a:ext cx="7601446" cy="7582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sl-SI" sz="4400" dirty="0">
                <a:solidFill>
                  <a:schemeClr val="tx2"/>
                </a:solidFill>
              </a:rPr>
              <a:t>Učni načrt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7" name="Označba mesta besedila 6">
            <a:extLst>
              <a:ext uri="{FF2B5EF4-FFF2-40B4-BE49-F238E27FC236}">
                <a16:creationId xmlns:a16="http://schemas.microsoft.com/office/drawing/2014/main" id="{66A828F7-E30E-48B8-95EC-CDC6D44D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3533" y="2294417"/>
            <a:ext cx="7076141" cy="2833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l-SI" dirty="0">
                <a:solidFill>
                  <a:schemeClr val="tx1"/>
                </a:solidFill>
              </a:rPr>
              <a:t>Učni načrt ima 5 tematskih enot:</a:t>
            </a:r>
          </a:p>
          <a:p>
            <a:pPr marL="834390" lvl="2" indent="-457200">
              <a:lnSpc>
                <a:spcPct val="107000"/>
              </a:lnSpc>
              <a:buFont typeface="+mj-lt"/>
              <a:buAutoNum type="arabicPeriod"/>
            </a:pP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Predstavitve in orodja</a:t>
            </a:r>
          </a:p>
          <a:p>
            <a:pPr marL="834390" lvl="2" indent="-457200">
              <a:lnSpc>
                <a:spcPct val="107000"/>
              </a:lnSpc>
              <a:buFont typeface="+mj-lt"/>
              <a:buAutoNum type="arabicPeriod"/>
            </a:pP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Komunikacija in sodelovanje</a:t>
            </a:r>
          </a:p>
          <a:p>
            <a:pPr marL="834390" lvl="2" indent="-457200">
              <a:lnSpc>
                <a:spcPct val="107000"/>
              </a:lnSpc>
              <a:buFont typeface="+mj-lt"/>
              <a:buAutoNum type="arabicPeriod"/>
            </a:pP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Algoritmično reševanje problemov</a:t>
            </a:r>
          </a:p>
          <a:p>
            <a:pPr marL="834390" lvl="2" indent="-457200">
              <a:lnSpc>
                <a:spcPct val="107000"/>
              </a:lnSpc>
              <a:buFont typeface="+mj-lt"/>
              <a:buAutoNum type="arabicPeriod"/>
            </a:pP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Programska in strojna oprema</a:t>
            </a:r>
          </a:p>
          <a:p>
            <a:pPr marL="834390" lvl="2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Informacijska družba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6AA9F379-605C-48FC-AA29-73D6671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900998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8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besedila 6">
            <a:extLst>
              <a:ext uri="{FF2B5EF4-FFF2-40B4-BE49-F238E27FC236}">
                <a16:creationId xmlns:a16="http://schemas.microsoft.com/office/drawing/2014/main" id="{BE39CE46-F46B-469F-B1B9-7EAA62EC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2" y="327261"/>
            <a:ext cx="4452938" cy="823912"/>
          </a:xfrm>
        </p:spPr>
        <p:txBody>
          <a:bodyPr/>
          <a:lstStyle/>
          <a:p>
            <a:r>
              <a:rPr lang="sl-SI" dirty="0"/>
              <a:t>Predstavitve in orodja</a:t>
            </a:r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CC498B66-20F0-4CBD-803D-7CED210A2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1283368"/>
            <a:ext cx="4452938" cy="4993885"/>
          </a:xfrm>
        </p:spPr>
        <p:txBody>
          <a:bodyPr/>
          <a:lstStyle/>
          <a:p>
            <a:r>
              <a:rPr lang="sl-SI" dirty="0"/>
              <a:t>Delo z grafiko</a:t>
            </a:r>
          </a:p>
          <a:p>
            <a:r>
              <a:rPr lang="sl-SI" dirty="0"/>
              <a:t>Delo z besedilom</a:t>
            </a:r>
          </a:p>
          <a:p>
            <a:r>
              <a:rPr lang="sl-SI" dirty="0"/>
              <a:t>Delo z multimedijo</a:t>
            </a:r>
          </a:p>
          <a:p>
            <a:r>
              <a:rPr lang="sl-SI" dirty="0"/>
              <a:t>Delo s predstavitvami</a:t>
            </a:r>
          </a:p>
          <a:p>
            <a:r>
              <a:rPr lang="sl-SI" dirty="0"/>
              <a:t>Delo s tabelami</a:t>
            </a:r>
          </a:p>
          <a:p>
            <a:r>
              <a:rPr lang="sl-SI" dirty="0"/>
              <a:t>Informacije</a:t>
            </a:r>
          </a:p>
          <a:p>
            <a:r>
              <a:rPr lang="sl-SI" dirty="0"/>
              <a:t>Strukture </a:t>
            </a:r>
          </a:p>
        </p:txBody>
      </p:sp>
      <p:sp>
        <p:nvSpPr>
          <p:cNvPr id="9" name="Označba mesta besedila 8">
            <a:extLst>
              <a:ext uri="{FF2B5EF4-FFF2-40B4-BE49-F238E27FC236}">
                <a16:creationId xmlns:a16="http://schemas.microsoft.com/office/drawing/2014/main" id="{23526B50-B10C-4ECA-8CFE-88087AFA6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327261"/>
            <a:ext cx="5481186" cy="823912"/>
          </a:xfrm>
        </p:spPr>
        <p:txBody>
          <a:bodyPr/>
          <a:lstStyle/>
          <a:p>
            <a:r>
              <a:rPr lang="sl-SI" dirty="0"/>
              <a:t>Komunikacije in sodelovanje</a:t>
            </a:r>
          </a:p>
        </p:txBody>
      </p:sp>
      <p:sp>
        <p:nvSpPr>
          <p:cNvPr id="10" name="Označba mesta vsebine 9">
            <a:extLst>
              <a:ext uri="{FF2B5EF4-FFF2-40B4-BE49-F238E27FC236}">
                <a16:creationId xmlns:a16="http://schemas.microsoft.com/office/drawing/2014/main" id="{74BD5A9F-9192-4B85-A01A-6196F5B3C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1283368"/>
            <a:ext cx="5016943" cy="4993885"/>
          </a:xfrm>
        </p:spPr>
        <p:txBody>
          <a:bodyPr/>
          <a:lstStyle/>
          <a:p>
            <a:r>
              <a:rPr lang="sl-SI" dirty="0"/>
              <a:t>Delo s spletno stranjo</a:t>
            </a:r>
          </a:p>
          <a:p>
            <a:r>
              <a:rPr lang="sl-SI" dirty="0"/>
              <a:t>Spletno iskanje</a:t>
            </a:r>
          </a:p>
          <a:p>
            <a:r>
              <a:rPr lang="sl-SI" dirty="0"/>
              <a:t>Delo s komunikacijskimi orodji</a:t>
            </a:r>
          </a:p>
          <a:p>
            <a:r>
              <a:rPr lang="sl-SI" dirty="0"/>
              <a:t>Delo z orodji za sodelovanje in izmenjavo informacij</a:t>
            </a:r>
          </a:p>
        </p:txBody>
      </p:sp>
    </p:spTree>
    <p:extLst>
      <p:ext uri="{BB962C8B-B14F-4D97-AF65-F5344CB8AC3E}">
        <p14:creationId xmlns:p14="http://schemas.microsoft.com/office/powerpoint/2010/main" val="859892420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927</Words>
  <Application>Microsoft Office PowerPoint</Application>
  <PresentationFormat>Širokozaslonsko</PresentationFormat>
  <Paragraphs>128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0" baseType="lpstr">
      <vt:lpstr>Arial</vt:lpstr>
      <vt:lpstr>Bembo</vt:lpstr>
      <vt:lpstr>Courier New</vt:lpstr>
      <vt:lpstr>Symbol</vt:lpstr>
      <vt:lpstr>ArchiveVTI</vt:lpstr>
      <vt:lpstr>SLOVAŠKI KURIKULUM</vt:lpstr>
      <vt:lpstr>Zgodovinski pregled</vt:lpstr>
      <vt:lpstr>PowerPointova predstavitev</vt:lpstr>
      <vt:lpstr>PowerPointova predstavitev</vt:lpstr>
      <vt:lpstr>2008 - </vt:lpstr>
      <vt:lpstr>Predmet informatika</vt:lpstr>
      <vt:lpstr>Cilji predmeta</vt:lpstr>
      <vt:lpstr>Učni načrt</vt:lpstr>
      <vt:lpstr>PowerPointova predstavitev</vt:lpstr>
      <vt:lpstr>PowerPointova predstavitev</vt:lpstr>
      <vt:lpstr>gradiva</vt:lpstr>
      <vt:lpstr>učitelji</vt:lpstr>
      <vt:lpstr>Primerjava  Slovaška : Slovenija</vt:lpstr>
      <vt:lpstr>PowerPointova predstavitev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SLOVAŠKI KURIKULUM</dc:title>
  <dc:creator>Atelšek, Maruša</dc:creator>
  <cp:lastModifiedBy>Atelšek, Maruša</cp:lastModifiedBy>
  <cp:revision>7</cp:revision>
  <dcterms:created xsi:type="dcterms:W3CDTF">2022-03-19T16:30:04Z</dcterms:created>
  <dcterms:modified xsi:type="dcterms:W3CDTF">2022-03-20T23:29:51Z</dcterms:modified>
</cp:coreProperties>
</file>