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nz.co.nz/news/national/395986/new-nz-digital-curriculum-set-for-2020-are-schools-ready" TargetMode="External"/><Relationship Id="rId2" Type="http://schemas.openxmlformats.org/officeDocument/2006/relationships/hyperlink" Target="https://csunplugged.org/e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Education_in_New_Zealand" TargetMode="External"/><Relationship Id="rId5" Type="http://schemas.openxmlformats.org/officeDocument/2006/relationships/hyperlink" Target="https://nzcurriculum.tki.org.nz/content/download/1110/11995/file/Charts1.pdf" TargetMode="External"/><Relationship Id="rId4" Type="http://schemas.openxmlformats.org/officeDocument/2006/relationships/hyperlink" Target="https://nzcurriculum.tki.org.nz/The-New-Zealand-Curriculum/Technolog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F8DE1A-740B-4E50-8C82-6B525234F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4422" y="1246915"/>
            <a:ext cx="8637073" cy="2920713"/>
          </a:xfrm>
        </p:spPr>
        <p:txBody>
          <a:bodyPr>
            <a:noAutofit/>
          </a:bodyPr>
          <a:lstStyle/>
          <a:p>
            <a:r>
              <a:rPr lang="sl-SI" sz="7200" b="1" dirty="0"/>
              <a:t>Nova </a:t>
            </a:r>
            <a:r>
              <a:rPr lang="sl-SI" sz="7200" b="1" dirty="0" err="1"/>
              <a:t>zelandija</a:t>
            </a:r>
            <a:r>
              <a:rPr lang="sl-SI" sz="7200" b="1" dirty="0"/>
              <a:t> in njen kurikulum</a:t>
            </a:r>
            <a:endParaRPr lang="en-GB" sz="7200" b="1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DB44FA1-5400-4760-A427-ED62BA6FE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4423" y="4437138"/>
            <a:ext cx="8637072" cy="977621"/>
          </a:xfrm>
        </p:spPr>
        <p:txBody>
          <a:bodyPr/>
          <a:lstStyle/>
          <a:p>
            <a:r>
              <a:rPr lang="sl-SI" dirty="0"/>
              <a:t>Avtor: Adrijan Golja</a:t>
            </a:r>
          </a:p>
          <a:p>
            <a:r>
              <a:rPr lang="sl-SI" dirty="0"/>
              <a:t>Mentor: doc. Dr. Irena </a:t>
            </a:r>
            <a:r>
              <a:rPr lang="sl-SI" dirty="0" err="1"/>
              <a:t>Nančovska</a:t>
            </a:r>
            <a:r>
              <a:rPr lang="sl-SI" dirty="0"/>
              <a:t> </a:t>
            </a:r>
            <a:r>
              <a:rPr lang="sl-SI" dirty="0" err="1"/>
              <a:t>šerbec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69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E34C10-5EB0-4CC0-828D-20F5F1C07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</p:spPr>
        <p:txBody>
          <a:bodyPr>
            <a:normAutofit/>
          </a:bodyPr>
          <a:lstStyle/>
          <a:p>
            <a:r>
              <a:rPr lang="sl-SI" dirty="0"/>
              <a:t>CS </a:t>
            </a:r>
            <a:r>
              <a:rPr lang="sl-SI" dirty="0" err="1"/>
              <a:t>UNplugged</a:t>
            </a:r>
            <a:endParaRPr lang="en-GB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CCDBA81-0EAE-43A9-812D-6A24E9CBC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3843161" cy="3450613"/>
          </a:xfrm>
        </p:spPr>
        <p:txBody>
          <a:bodyPr>
            <a:normAutofit/>
          </a:bodyPr>
          <a:lstStyle/>
          <a:p>
            <a:r>
              <a:rPr lang="sl-SI" dirty="0"/>
              <a:t>Tim Bell</a:t>
            </a:r>
          </a:p>
          <a:p>
            <a:endParaRPr lang="sl-SI" dirty="0"/>
          </a:p>
          <a:p>
            <a:r>
              <a:rPr lang="sl-SI" dirty="0"/>
              <a:t>Microsoft </a:t>
            </a:r>
            <a:r>
              <a:rPr lang="sl-SI" dirty="0" err="1"/>
              <a:t>Youthspark</a:t>
            </a:r>
            <a:endParaRPr lang="sl-SI" dirty="0"/>
          </a:p>
          <a:p>
            <a:endParaRPr lang="sl-SI" dirty="0"/>
          </a:p>
          <a:p>
            <a:r>
              <a:rPr lang="sl-SI" dirty="0"/>
              <a:t>Izklopljen pouk</a:t>
            </a:r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97855C5-86CB-459B-83F9-BC778BCB5A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97843" y="2012810"/>
            <a:ext cx="4944948" cy="3453535"/>
            <a:chOff x="1459129" y="2012810"/>
            <a:chExt cx="4954208" cy="345353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696EB89-8D68-446F-B572-65E68A34FE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59129" y="2012810"/>
              <a:ext cx="4954208" cy="3453535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2437C45-DA1D-436B-8213-7C77807D5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59129" y="2026118"/>
              <a:ext cx="4954205" cy="3433909"/>
            </a:xfrm>
            <a:prstGeom prst="rect">
              <a:avLst/>
            </a:prstGeom>
            <a:solidFill>
              <a:srgbClr val="FFFFFE"/>
            </a:solidFill>
            <a:ln w="63500" cmpd="sng">
              <a:solidFill>
                <a:srgbClr val="736F66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balanced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Slika 6" descr="Slika, ki vsebuje besede risba&#10;&#10;Opis je samodejno ustvarjen">
            <a:extLst>
              <a:ext uri="{FF2B5EF4-FFF2-40B4-BE49-F238E27FC236}">
                <a16:creationId xmlns:a16="http://schemas.microsoft.com/office/drawing/2014/main" id="{DD446C5D-6DCF-465D-A137-6AFBBCB2FA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1566" y="3413198"/>
            <a:ext cx="2224221" cy="645024"/>
          </a:xfrm>
          <a:prstGeom prst="rect">
            <a:avLst/>
          </a:prstGeom>
        </p:spPr>
      </p:pic>
      <p:pic>
        <p:nvPicPr>
          <p:cNvPr id="5" name="Slika 4" descr="Slika, ki vsebuje besede oseba, moški, nasmejan, držanje&#10;&#10;Opis je samodejno ustvarjen">
            <a:extLst>
              <a:ext uri="{FF2B5EF4-FFF2-40B4-BE49-F238E27FC236}">
                <a16:creationId xmlns:a16="http://schemas.microsoft.com/office/drawing/2014/main" id="{0FD45D9D-7590-464A-B071-D1D607E02E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3158" y="2174242"/>
            <a:ext cx="2078634" cy="312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399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42473E-32D0-4EBE-8EAB-BA3EA201A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044" y="1047116"/>
            <a:ext cx="4183374" cy="1049235"/>
          </a:xfrm>
        </p:spPr>
        <p:txBody>
          <a:bodyPr>
            <a:normAutofit fontScale="90000"/>
          </a:bodyPr>
          <a:lstStyle/>
          <a:p>
            <a:r>
              <a:rPr lang="sl-SI" dirty="0"/>
              <a:t>Primerjava šolskih sistemov in uvrstitev predmeta računalništva</a:t>
            </a:r>
            <a:endParaRPr lang="en-GB" dirty="0"/>
          </a:p>
        </p:txBody>
      </p:sp>
      <p:pic>
        <p:nvPicPr>
          <p:cNvPr id="5" name="Označba mesta vsebine 4" descr="Slika, ki vsebuje besede posnetek zaslona&#10;&#10;Opis je samodejno ustvarjen">
            <a:extLst>
              <a:ext uri="{FF2B5EF4-FFF2-40B4-BE49-F238E27FC236}">
                <a16:creationId xmlns:a16="http://schemas.microsoft.com/office/drawing/2014/main" id="{BB174CD8-DED4-4EF4-9CF6-830226FA7C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27441" y="229392"/>
            <a:ext cx="5589037" cy="3034172"/>
          </a:xfrm>
        </p:spPr>
      </p:pic>
      <p:pic>
        <p:nvPicPr>
          <p:cNvPr id="4" name="Slika 3" descr="Slika, ki vsebuje besede posnetek zaslona, ljudje, moški, zaslon&#10;&#10;Opis je samodejno ustvarjen">
            <a:extLst>
              <a:ext uri="{FF2B5EF4-FFF2-40B4-BE49-F238E27FC236}">
                <a16:creationId xmlns:a16="http://schemas.microsoft.com/office/drawing/2014/main" id="{89BD7D3A-EC13-42FE-A8FF-55AB5B90D3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522" y="3429000"/>
            <a:ext cx="10440956" cy="3274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349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5050A3-A339-4CE5-ACAD-AF6C329C0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598425"/>
            <a:ext cx="9291215" cy="1049235"/>
          </a:xfrm>
        </p:spPr>
        <p:txBody>
          <a:bodyPr/>
          <a:lstStyle/>
          <a:p>
            <a:r>
              <a:rPr lang="sl-SI" dirty="0"/>
              <a:t>Vsebine Nove </a:t>
            </a:r>
            <a:r>
              <a:rPr lang="sl-SI" dirty="0" err="1"/>
              <a:t>zelandije</a:t>
            </a:r>
            <a:endParaRPr lang="en-GB" dirty="0"/>
          </a:p>
        </p:txBody>
      </p:sp>
      <p:pic>
        <p:nvPicPr>
          <p:cNvPr id="7" name="Slika 6" descr="Slika, ki vsebuje besede posnetek zaslona&#10;&#10;Opis je samodejno ustvarjen">
            <a:extLst>
              <a:ext uri="{FF2B5EF4-FFF2-40B4-BE49-F238E27FC236}">
                <a16:creationId xmlns:a16="http://schemas.microsoft.com/office/drawing/2014/main" id="{B1EC689D-20B1-4234-B929-5E8B639701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616" y="1477108"/>
            <a:ext cx="8424767" cy="519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709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CFB0D1-2D07-4178-A0B5-F2BAEA52C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Vsebine </a:t>
            </a:r>
            <a:r>
              <a:rPr lang="sl-SI" dirty="0" err="1"/>
              <a:t>slovenije</a:t>
            </a:r>
            <a:endParaRPr lang="en-GB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D2BDB18-B125-4A03-A5D1-D24073DE7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Algoritmi, programi, podatki, reševanje problemov, komunikacija in storitve</a:t>
            </a:r>
          </a:p>
          <a:p>
            <a:endParaRPr lang="sl-SI" dirty="0"/>
          </a:p>
          <a:p>
            <a:r>
              <a:rPr lang="sl-SI" dirty="0"/>
              <a:t>Urejanje besedil, računalniška omrežja, multimedija</a:t>
            </a:r>
          </a:p>
          <a:p>
            <a:endParaRPr lang="sl-SI" dirty="0"/>
          </a:p>
          <a:p>
            <a:r>
              <a:rPr lang="sl-SI" dirty="0"/>
              <a:t>Osnove informatike, digitalna tehnologija, prestavitev informacij in posebna znanja</a:t>
            </a:r>
          </a:p>
        </p:txBody>
      </p:sp>
    </p:spTree>
    <p:extLst>
      <p:ext uri="{BB962C8B-B14F-4D97-AF65-F5344CB8AC3E}">
        <p14:creationId xmlns:p14="http://schemas.microsoft.com/office/powerpoint/2010/main" val="3899989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FE4DDA-847C-47F3-BE0C-996DB11F1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</p:spPr>
        <p:txBody>
          <a:bodyPr>
            <a:normAutofit/>
          </a:bodyPr>
          <a:lstStyle/>
          <a:p>
            <a:r>
              <a:rPr lang="sl-SI" dirty="0"/>
              <a:t>Vsebinske razlike in obveznost predmeta</a:t>
            </a:r>
            <a:endParaRPr lang="en-GB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71212E0-823E-4885-8688-973B5905E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3843161" cy="3450613"/>
          </a:xfrm>
        </p:spPr>
        <p:txBody>
          <a:bodyPr>
            <a:normAutofit/>
          </a:bodyPr>
          <a:lstStyle/>
          <a:p>
            <a:r>
              <a:rPr lang="sl-SI" dirty="0"/>
              <a:t>Računalniško mišljenje</a:t>
            </a:r>
          </a:p>
          <a:p>
            <a:endParaRPr lang="sl-SI" dirty="0"/>
          </a:p>
          <a:p>
            <a:r>
              <a:rPr lang="sl-SI" dirty="0"/>
              <a:t>Povezovanje vsebin</a:t>
            </a:r>
          </a:p>
          <a:p>
            <a:endParaRPr lang="sl-SI" dirty="0"/>
          </a:p>
          <a:p>
            <a:r>
              <a:rPr lang="sl-SI" dirty="0"/>
              <a:t>Neobvezen/obvezen</a:t>
            </a:r>
          </a:p>
        </p:txBody>
      </p:sp>
      <p:grpSp>
        <p:nvGrpSpPr>
          <p:cNvPr id="14" name="Group 9">
            <a:extLst>
              <a:ext uri="{FF2B5EF4-FFF2-40B4-BE49-F238E27FC236}">
                <a16:creationId xmlns:a16="http://schemas.microsoft.com/office/drawing/2014/main" id="{7F10EF2E-1F29-46B1-81F3-33BBC28794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97843" y="2012810"/>
            <a:ext cx="4944948" cy="3453535"/>
            <a:chOff x="1459129" y="2012810"/>
            <a:chExt cx="4954208" cy="345353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AFBCA34-D288-41DC-AA0F-5ED2D5193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59129" y="2012810"/>
              <a:ext cx="4954208" cy="3453535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854AFE1-9A00-49C1-997F-0F908FBDF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59129" y="2026118"/>
              <a:ext cx="4954205" cy="3433909"/>
            </a:xfrm>
            <a:prstGeom prst="rect">
              <a:avLst/>
            </a:prstGeom>
            <a:solidFill>
              <a:srgbClr val="FFFFFE"/>
            </a:solidFill>
            <a:ln w="63500" cmpd="sng">
              <a:solidFill>
                <a:srgbClr val="736F66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balanced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Slika 4">
            <a:extLst>
              <a:ext uri="{FF2B5EF4-FFF2-40B4-BE49-F238E27FC236}">
                <a16:creationId xmlns:a16="http://schemas.microsoft.com/office/drawing/2014/main" id="{1FDE2901-7265-41B0-8B72-88427C77FC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6948" y="2174242"/>
            <a:ext cx="4243114" cy="31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213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4EF47D-7416-4165-97F6-EFCDA504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Spreminjanje kurikuluma</a:t>
            </a:r>
            <a:endParaRPr lang="en-GB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0B1437B-9A52-4CE7-A783-BE297513A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Povzemanje vsebin iz CS </a:t>
            </a:r>
            <a:r>
              <a:rPr lang="sl-SI" dirty="0" err="1"/>
              <a:t>Unplugged</a:t>
            </a:r>
            <a:endParaRPr lang="sl-SI" dirty="0"/>
          </a:p>
          <a:p>
            <a:endParaRPr lang="sl-SI" dirty="0"/>
          </a:p>
          <a:p>
            <a:r>
              <a:rPr lang="sl-SI" dirty="0"/>
              <a:t>Dodajanje računalništvo kot obvezni predmet</a:t>
            </a:r>
          </a:p>
          <a:p>
            <a:endParaRPr lang="sl-SI" dirty="0"/>
          </a:p>
          <a:p>
            <a:r>
              <a:rPr lang="sl-SI" dirty="0"/>
              <a:t>Učenje programiranja – osnove (</a:t>
            </a:r>
            <a:r>
              <a:rPr lang="sl-SI" dirty="0" err="1"/>
              <a:t>Scratch</a:t>
            </a:r>
            <a:r>
              <a:rPr lang="sl-SI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9372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9">
            <a:extLst>
              <a:ext uri="{FF2B5EF4-FFF2-40B4-BE49-F238E27FC236}">
                <a16:creationId xmlns:a16="http://schemas.microsoft.com/office/drawing/2014/main" id="{130B326A-C054-4820-AFCA-FCB009ABC6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0" name="Picture 11">
            <a:extLst>
              <a:ext uri="{FF2B5EF4-FFF2-40B4-BE49-F238E27FC236}">
                <a16:creationId xmlns:a16="http://schemas.microsoft.com/office/drawing/2014/main" id="{E265DFC7-1B2A-4A32-9C43-C48EA6FF6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21" name="Straight Connector 13">
            <a:extLst>
              <a:ext uri="{FF2B5EF4-FFF2-40B4-BE49-F238E27FC236}">
                <a16:creationId xmlns:a16="http://schemas.microsoft.com/office/drawing/2014/main" id="{853B328C-A402-44DE-AABB-9BFBB6617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>
            <a:extLst>
              <a:ext uri="{FF2B5EF4-FFF2-40B4-BE49-F238E27FC236}">
                <a16:creationId xmlns:a16="http://schemas.microsoft.com/office/drawing/2014/main" id="{3DD3A473-2CF0-4FCB-A378-35CDC0EB7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01" y="1474968"/>
            <a:ext cx="2823919" cy="1959037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3300"/>
              <a:t>Hvala za pozornost!</a:t>
            </a:r>
          </a:p>
        </p:txBody>
      </p:sp>
      <p:grpSp>
        <p:nvGrpSpPr>
          <p:cNvPr id="22" name="Group 15">
            <a:extLst>
              <a:ext uri="{FF2B5EF4-FFF2-40B4-BE49-F238E27FC236}">
                <a16:creationId xmlns:a16="http://schemas.microsoft.com/office/drawing/2014/main" id="{68AB872E-6C1A-4C0B-A53E-C32072839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910F639-6B0E-4BF7-82EC-9CDBD34C2E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blipFill dpi="0" rotWithShape="1">
              <a:blip r:embed="rId3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15CCB3E-2561-4C96-BE5B-19662F5857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Označba mesta vsebine 4" descr="Slika, ki vsebuje besede elektronika, tipkovnica, notranji, računalnik&#10;&#10;Opis je samodejno ustvarjen">
            <a:extLst>
              <a:ext uri="{FF2B5EF4-FFF2-40B4-BE49-F238E27FC236}">
                <a16:creationId xmlns:a16="http://schemas.microsoft.com/office/drawing/2014/main" id="{92BAEC4F-BA4F-42F1-89FB-488ADC9114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t="6477" r="-2" b="988"/>
          <a:stretch/>
        </p:blipFill>
        <p:spPr>
          <a:xfrm>
            <a:off x="4618374" y="1116345"/>
            <a:ext cx="6282919" cy="386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351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4AD0BF-739E-45AE-9623-2A0B1A22A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Viri in literatura</a:t>
            </a:r>
            <a:endParaRPr lang="en-GB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E977159-B081-4848-A962-B10B0EB2A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4" y="2024122"/>
            <a:ext cx="9677392" cy="3235776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Bell,</a:t>
            </a:r>
            <a:r>
              <a:rPr lang="sl-SI" dirty="0"/>
              <a:t> </a:t>
            </a:r>
            <a:r>
              <a:rPr lang="en-GB" dirty="0"/>
              <a:t> H. Witten</a:t>
            </a:r>
            <a:r>
              <a:rPr lang="sl-SI" dirty="0"/>
              <a:t>,</a:t>
            </a:r>
            <a:r>
              <a:rPr lang="en-GB" dirty="0"/>
              <a:t> Fellows</a:t>
            </a:r>
            <a:r>
              <a:rPr lang="sl-SI" dirty="0"/>
              <a:t>. (2015). </a:t>
            </a:r>
            <a:r>
              <a:rPr lang="sl-SI" i="1" dirty="0"/>
              <a:t>CS </a:t>
            </a:r>
            <a:r>
              <a:rPr lang="sl-SI" i="1" dirty="0" err="1"/>
              <a:t>Unplugged</a:t>
            </a:r>
            <a:r>
              <a:rPr lang="sl-SI" i="1" dirty="0"/>
              <a:t> - </a:t>
            </a:r>
            <a:r>
              <a:rPr lang="en-GB" i="1" dirty="0"/>
              <a:t>An enrichment and extension programme for primary-aged students</a:t>
            </a:r>
            <a:r>
              <a:rPr lang="sl-SI" dirty="0"/>
              <a:t>. Dostopno na: </a:t>
            </a:r>
            <a:r>
              <a:rPr lang="en-GB" dirty="0"/>
              <a:t>Computer Science Unplugged (</a:t>
            </a:r>
            <a:r>
              <a:rPr lang="en-GB" dirty="0">
                <a:hlinkClick r:id="rId2"/>
              </a:rPr>
              <a:t>https://csunplugged.org/en/</a:t>
            </a:r>
            <a:r>
              <a:rPr lang="en-GB" dirty="0"/>
              <a:t>)</a:t>
            </a:r>
            <a:endParaRPr lang="sl-SI" dirty="0"/>
          </a:p>
          <a:p>
            <a:r>
              <a:rPr lang="en-GB" dirty="0"/>
              <a:t>Gerritsen</a:t>
            </a:r>
            <a:r>
              <a:rPr lang="sl-SI" dirty="0"/>
              <a:t>, J. (5.8.2019). </a:t>
            </a:r>
            <a:r>
              <a:rPr lang="en-GB" i="1" dirty="0"/>
              <a:t>New NZ digital curriculum set for 2020, are schools ready?</a:t>
            </a:r>
            <a:r>
              <a:rPr lang="sl-SI" dirty="0"/>
              <a:t>. Dostopno na: </a:t>
            </a:r>
            <a:r>
              <a:rPr lang="en-GB" dirty="0">
                <a:hlinkClick r:id="rId3"/>
              </a:rPr>
              <a:t>https://www.rnz.co.nz/news/national/395986/new-nz-digital-curriculum-set-for-2020-are-schools-ready</a:t>
            </a:r>
            <a:endParaRPr lang="en-GB" dirty="0"/>
          </a:p>
          <a:p>
            <a:r>
              <a:rPr lang="sl-SI" dirty="0"/>
              <a:t>Kurikulum za tehnologijo. (2020). Dostopno na: </a:t>
            </a:r>
            <a:r>
              <a:rPr lang="en-GB" dirty="0">
                <a:hlinkClick r:id="rId4"/>
              </a:rPr>
              <a:t>https://nzcurriculum.tki.org.nz/The-New-Zealand-Curriculum/Technology</a:t>
            </a:r>
            <a:endParaRPr lang="sl-SI" dirty="0"/>
          </a:p>
          <a:p>
            <a:r>
              <a:rPr lang="sl-SI" dirty="0"/>
              <a:t>Leta in stopnje kurikuluma.  Dostopno na: </a:t>
            </a:r>
            <a:r>
              <a:rPr lang="en-GB" u="sng" dirty="0">
                <a:hlinkClick r:id="rId5"/>
              </a:rPr>
              <a:t>nzcurriculum.tki.org.nz › download › file › Charts1</a:t>
            </a:r>
          </a:p>
          <a:p>
            <a:r>
              <a:rPr lang="sl-SI" i="1" dirty="0" err="1"/>
              <a:t>Education</a:t>
            </a:r>
            <a:r>
              <a:rPr lang="sl-SI" i="1" dirty="0"/>
              <a:t> in New </a:t>
            </a:r>
            <a:r>
              <a:rPr lang="sl-SI" i="1" dirty="0" err="1"/>
              <a:t>Zealand</a:t>
            </a:r>
            <a:r>
              <a:rPr lang="sl-SI" dirty="0"/>
              <a:t>. (13.3.2020). Wikipedija, prosta enciklopedija. Dostopno na: </a:t>
            </a:r>
            <a:r>
              <a:rPr lang="en-GB" dirty="0">
                <a:hlinkClick r:id="rId6"/>
              </a:rPr>
              <a:t>https://en.wikipedia.org/wiki/Education_in_New_Zealand</a:t>
            </a:r>
            <a:r>
              <a:rPr lang="sl-SI" dirty="0"/>
              <a:t> (pridobljeno 7.4.2020).</a:t>
            </a:r>
          </a:p>
        </p:txBody>
      </p:sp>
    </p:spTree>
    <p:extLst>
      <p:ext uri="{BB962C8B-B14F-4D97-AF65-F5344CB8AC3E}">
        <p14:creationId xmlns:p14="http://schemas.microsoft.com/office/powerpoint/2010/main" val="252888606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265</Words>
  <Application>Microsoft Office PowerPoint</Application>
  <PresentationFormat>Širokozaslonsko</PresentationFormat>
  <Paragraphs>36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2" baseType="lpstr">
      <vt:lpstr>Arial</vt:lpstr>
      <vt:lpstr>Rockwell</vt:lpstr>
      <vt:lpstr>Galerija</vt:lpstr>
      <vt:lpstr>Nova zelandija in njen kurikulum</vt:lpstr>
      <vt:lpstr>CS UNplugged</vt:lpstr>
      <vt:lpstr>Primerjava šolskih sistemov in uvrstitev predmeta računalništva</vt:lpstr>
      <vt:lpstr>Vsebine Nove zelandije</vt:lpstr>
      <vt:lpstr>Vsebine slovenije</vt:lpstr>
      <vt:lpstr>Vsebinske razlike in obveznost predmeta</vt:lpstr>
      <vt:lpstr>Spreminjanje kurikuluma</vt:lpstr>
      <vt:lpstr>Hvala za pozornost!</vt:lpstr>
      <vt:lpstr>Viri in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Nova zelandija in njen kurikulum</dc:title>
  <dc:creator>Adrijan Golja</dc:creator>
  <cp:lastModifiedBy>Adrijan Golja</cp:lastModifiedBy>
  <cp:revision>10</cp:revision>
  <dcterms:created xsi:type="dcterms:W3CDTF">2020-04-08T23:19:47Z</dcterms:created>
  <dcterms:modified xsi:type="dcterms:W3CDTF">2020-04-09T16:23:42Z</dcterms:modified>
</cp:coreProperties>
</file>